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Lst>
  <p:sldSz cx="28800425" cy="180006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94" autoAdjust="0"/>
    <p:restoredTop sz="94660"/>
  </p:normalViewPr>
  <p:slideViewPr>
    <p:cSldViewPr snapToGrid="0">
      <p:cViewPr varScale="1">
        <p:scale>
          <a:sx n="48" d="100"/>
          <a:sy n="48" d="100"/>
        </p:scale>
        <p:origin x="98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3.png>
</file>

<file path=ppt/media/image4.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3600053" y="2945943"/>
            <a:ext cx="21600319" cy="6266897"/>
          </a:xfrm>
        </p:spPr>
        <p:txBody>
          <a:bodyPr anchor="b"/>
          <a:lstStyle>
            <a:lvl1pPr algn="ctr">
              <a:defRPr sz="14173"/>
            </a:lvl1pPr>
          </a:lstStyle>
          <a:p>
            <a:r>
              <a:rPr lang="de-DE"/>
              <a:t>Mastertitelformat bearbeiten</a:t>
            </a:r>
            <a:endParaRPr lang="en-US" dirty="0"/>
          </a:p>
        </p:txBody>
      </p:sp>
      <p:sp>
        <p:nvSpPr>
          <p:cNvPr id="3" name="Subtitle 2"/>
          <p:cNvSpPr>
            <a:spLocks noGrp="1"/>
          </p:cNvSpPr>
          <p:nvPr>
            <p:ph type="subTitle" idx="1"/>
          </p:nvPr>
        </p:nvSpPr>
        <p:spPr>
          <a:xfrm>
            <a:off x="3600053" y="9454516"/>
            <a:ext cx="21600319" cy="4345992"/>
          </a:xfrm>
        </p:spPr>
        <p:txBody>
          <a:bodyPr/>
          <a:lstStyle>
            <a:lvl1pPr marL="0" indent="0" algn="ctr">
              <a:buNone/>
              <a:defRPr sz="5669"/>
            </a:lvl1pPr>
            <a:lvl2pPr marL="1079998" indent="0" algn="ctr">
              <a:buNone/>
              <a:defRPr sz="4724"/>
            </a:lvl2pPr>
            <a:lvl3pPr marL="2159996" indent="0" algn="ctr">
              <a:buNone/>
              <a:defRPr sz="4252"/>
            </a:lvl3pPr>
            <a:lvl4pPr marL="3239994" indent="0" algn="ctr">
              <a:buNone/>
              <a:defRPr sz="3780"/>
            </a:lvl4pPr>
            <a:lvl5pPr marL="4319991" indent="0" algn="ctr">
              <a:buNone/>
              <a:defRPr sz="3780"/>
            </a:lvl5pPr>
            <a:lvl6pPr marL="5399989" indent="0" algn="ctr">
              <a:buNone/>
              <a:defRPr sz="3780"/>
            </a:lvl6pPr>
            <a:lvl7pPr marL="6479987" indent="0" algn="ctr">
              <a:buNone/>
              <a:defRPr sz="3780"/>
            </a:lvl7pPr>
            <a:lvl8pPr marL="7559985" indent="0" algn="ctr">
              <a:buNone/>
              <a:defRPr sz="3780"/>
            </a:lvl8pPr>
            <a:lvl9pPr marL="8639983" indent="0" algn="ctr">
              <a:buNone/>
              <a:defRPr sz="378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D7029C7-F9F9-43C6-8A9F-B11F033DBFC4}" type="datetimeFigureOut">
              <a:rPr lang="de-DE" smtClean="0"/>
              <a:t>09.04.2021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1795479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D7029C7-F9F9-43C6-8A9F-B11F033DBFC4}" type="datetimeFigureOut">
              <a:rPr lang="de-DE" smtClean="0"/>
              <a:t>09.04.2021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4240846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610304" y="958369"/>
            <a:ext cx="6210092" cy="15254730"/>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1980029" y="958369"/>
            <a:ext cx="18270270" cy="15254730"/>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D7029C7-F9F9-43C6-8A9F-B11F033DBFC4}" type="datetimeFigureOut">
              <a:rPr lang="de-DE" smtClean="0"/>
              <a:t>09.04.2021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1785195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D7029C7-F9F9-43C6-8A9F-B11F033DBFC4}" type="datetimeFigureOut">
              <a:rPr lang="de-DE" smtClean="0"/>
              <a:t>09.04.2021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34066151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965029" y="4487668"/>
            <a:ext cx="24840367" cy="7487774"/>
          </a:xfrm>
        </p:spPr>
        <p:txBody>
          <a:bodyPr anchor="b"/>
          <a:lstStyle>
            <a:lvl1pPr>
              <a:defRPr sz="14173"/>
            </a:lvl1pPr>
          </a:lstStyle>
          <a:p>
            <a:r>
              <a:rPr lang="de-DE"/>
              <a:t>Mastertitelformat bearbeiten</a:t>
            </a:r>
            <a:endParaRPr lang="en-US" dirty="0"/>
          </a:p>
        </p:txBody>
      </p:sp>
      <p:sp>
        <p:nvSpPr>
          <p:cNvPr id="3" name="Text Placeholder 2"/>
          <p:cNvSpPr>
            <a:spLocks noGrp="1"/>
          </p:cNvSpPr>
          <p:nvPr>
            <p:ph type="body" idx="1"/>
          </p:nvPr>
        </p:nvSpPr>
        <p:spPr>
          <a:xfrm>
            <a:off x="1965029" y="12046280"/>
            <a:ext cx="24840367" cy="3937644"/>
          </a:xfrm>
        </p:spPr>
        <p:txBody>
          <a:bodyPr/>
          <a:lstStyle>
            <a:lvl1pPr marL="0" indent="0">
              <a:buNone/>
              <a:defRPr sz="5669">
                <a:solidFill>
                  <a:schemeClr val="tx1">
                    <a:tint val="75000"/>
                  </a:schemeClr>
                </a:solidFill>
              </a:defRPr>
            </a:lvl1pPr>
            <a:lvl2pPr marL="1079998" indent="0">
              <a:buNone/>
              <a:defRPr sz="4724">
                <a:solidFill>
                  <a:schemeClr val="tx1">
                    <a:tint val="75000"/>
                  </a:schemeClr>
                </a:solidFill>
              </a:defRPr>
            </a:lvl2pPr>
            <a:lvl3pPr marL="2159996" indent="0">
              <a:buNone/>
              <a:defRPr sz="4252">
                <a:solidFill>
                  <a:schemeClr val="tx1">
                    <a:tint val="75000"/>
                  </a:schemeClr>
                </a:solidFill>
              </a:defRPr>
            </a:lvl3pPr>
            <a:lvl4pPr marL="3239994" indent="0">
              <a:buNone/>
              <a:defRPr sz="3780">
                <a:solidFill>
                  <a:schemeClr val="tx1">
                    <a:tint val="75000"/>
                  </a:schemeClr>
                </a:solidFill>
              </a:defRPr>
            </a:lvl4pPr>
            <a:lvl5pPr marL="4319991" indent="0">
              <a:buNone/>
              <a:defRPr sz="3780">
                <a:solidFill>
                  <a:schemeClr val="tx1">
                    <a:tint val="75000"/>
                  </a:schemeClr>
                </a:solidFill>
              </a:defRPr>
            </a:lvl5pPr>
            <a:lvl6pPr marL="5399989" indent="0">
              <a:buNone/>
              <a:defRPr sz="3780">
                <a:solidFill>
                  <a:schemeClr val="tx1">
                    <a:tint val="75000"/>
                  </a:schemeClr>
                </a:solidFill>
              </a:defRPr>
            </a:lvl6pPr>
            <a:lvl7pPr marL="6479987" indent="0">
              <a:buNone/>
              <a:defRPr sz="3780">
                <a:solidFill>
                  <a:schemeClr val="tx1">
                    <a:tint val="75000"/>
                  </a:schemeClr>
                </a:solidFill>
              </a:defRPr>
            </a:lvl7pPr>
            <a:lvl8pPr marL="7559985" indent="0">
              <a:buNone/>
              <a:defRPr sz="3780">
                <a:solidFill>
                  <a:schemeClr val="tx1">
                    <a:tint val="75000"/>
                  </a:schemeClr>
                </a:solidFill>
              </a:defRPr>
            </a:lvl8pPr>
            <a:lvl9pPr marL="8639983" indent="0">
              <a:buNone/>
              <a:defRPr sz="378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D7029C7-F9F9-43C6-8A9F-B11F033DBFC4}" type="datetimeFigureOut">
              <a:rPr lang="de-DE" smtClean="0"/>
              <a:t>09.04.2021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852569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980029" y="4791843"/>
            <a:ext cx="12240181" cy="1142125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14580215" y="4791843"/>
            <a:ext cx="12240181" cy="1142125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D7029C7-F9F9-43C6-8A9F-B11F033DBFC4}" type="datetimeFigureOut">
              <a:rPr lang="de-DE" smtClean="0"/>
              <a:t>09.04.2021</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540398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1983780" y="958370"/>
            <a:ext cx="24840367" cy="3479296"/>
          </a:xfrm>
        </p:spPr>
        <p:txBody>
          <a:bodyPr/>
          <a:lstStyle/>
          <a:p>
            <a:r>
              <a:rPr lang="de-DE"/>
              <a:t>Mastertitelformat bearbeiten</a:t>
            </a:r>
            <a:endParaRPr lang="en-US" dirty="0"/>
          </a:p>
        </p:txBody>
      </p:sp>
      <p:sp>
        <p:nvSpPr>
          <p:cNvPr id="3" name="Text Placeholder 2"/>
          <p:cNvSpPr>
            <a:spLocks noGrp="1"/>
          </p:cNvSpPr>
          <p:nvPr>
            <p:ph type="body" idx="1"/>
          </p:nvPr>
        </p:nvSpPr>
        <p:spPr>
          <a:xfrm>
            <a:off x="1983781" y="4412664"/>
            <a:ext cx="12183929" cy="2162578"/>
          </a:xfrm>
        </p:spPr>
        <p:txBody>
          <a:bodyPr anchor="b"/>
          <a:lstStyle>
            <a:lvl1pPr marL="0" indent="0">
              <a:buNone/>
              <a:defRPr sz="5669" b="1"/>
            </a:lvl1pPr>
            <a:lvl2pPr marL="1079998" indent="0">
              <a:buNone/>
              <a:defRPr sz="4724" b="1"/>
            </a:lvl2pPr>
            <a:lvl3pPr marL="2159996" indent="0">
              <a:buNone/>
              <a:defRPr sz="4252" b="1"/>
            </a:lvl3pPr>
            <a:lvl4pPr marL="3239994" indent="0">
              <a:buNone/>
              <a:defRPr sz="3780" b="1"/>
            </a:lvl4pPr>
            <a:lvl5pPr marL="4319991" indent="0">
              <a:buNone/>
              <a:defRPr sz="3780" b="1"/>
            </a:lvl5pPr>
            <a:lvl6pPr marL="5399989" indent="0">
              <a:buNone/>
              <a:defRPr sz="3780" b="1"/>
            </a:lvl6pPr>
            <a:lvl7pPr marL="6479987" indent="0">
              <a:buNone/>
              <a:defRPr sz="3780" b="1"/>
            </a:lvl7pPr>
            <a:lvl8pPr marL="7559985" indent="0">
              <a:buNone/>
              <a:defRPr sz="3780" b="1"/>
            </a:lvl8pPr>
            <a:lvl9pPr marL="8639983" indent="0">
              <a:buNone/>
              <a:defRPr sz="3780" b="1"/>
            </a:lvl9pPr>
          </a:lstStyle>
          <a:p>
            <a:pPr lvl="0"/>
            <a:r>
              <a:rPr lang="de-DE"/>
              <a:t>Mastertextformat bearbeiten</a:t>
            </a:r>
          </a:p>
        </p:txBody>
      </p:sp>
      <p:sp>
        <p:nvSpPr>
          <p:cNvPr id="4" name="Content Placeholder 3"/>
          <p:cNvSpPr>
            <a:spLocks noGrp="1"/>
          </p:cNvSpPr>
          <p:nvPr>
            <p:ph sz="half" idx="2"/>
          </p:nvPr>
        </p:nvSpPr>
        <p:spPr>
          <a:xfrm>
            <a:off x="1983781" y="6575242"/>
            <a:ext cx="12183929" cy="967119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14580215" y="4412664"/>
            <a:ext cx="12243932" cy="2162578"/>
          </a:xfrm>
        </p:spPr>
        <p:txBody>
          <a:bodyPr anchor="b"/>
          <a:lstStyle>
            <a:lvl1pPr marL="0" indent="0">
              <a:buNone/>
              <a:defRPr sz="5669" b="1"/>
            </a:lvl1pPr>
            <a:lvl2pPr marL="1079998" indent="0">
              <a:buNone/>
              <a:defRPr sz="4724" b="1"/>
            </a:lvl2pPr>
            <a:lvl3pPr marL="2159996" indent="0">
              <a:buNone/>
              <a:defRPr sz="4252" b="1"/>
            </a:lvl3pPr>
            <a:lvl4pPr marL="3239994" indent="0">
              <a:buNone/>
              <a:defRPr sz="3780" b="1"/>
            </a:lvl4pPr>
            <a:lvl5pPr marL="4319991" indent="0">
              <a:buNone/>
              <a:defRPr sz="3780" b="1"/>
            </a:lvl5pPr>
            <a:lvl6pPr marL="5399989" indent="0">
              <a:buNone/>
              <a:defRPr sz="3780" b="1"/>
            </a:lvl6pPr>
            <a:lvl7pPr marL="6479987" indent="0">
              <a:buNone/>
              <a:defRPr sz="3780" b="1"/>
            </a:lvl7pPr>
            <a:lvl8pPr marL="7559985" indent="0">
              <a:buNone/>
              <a:defRPr sz="3780" b="1"/>
            </a:lvl8pPr>
            <a:lvl9pPr marL="8639983" indent="0">
              <a:buNone/>
              <a:defRPr sz="3780" b="1"/>
            </a:lvl9pPr>
          </a:lstStyle>
          <a:p>
            <a:pPr lvl="0"/>
            <a:r>
              <a:rPr lang="de-DE"/>
              <a:t>Mastertextformat bearbeiten</a:t>
            </a:r>
          </a:p>
        </p:txBody>
      </p:sp>
      <p:sp>
        <p:nvSpPr>
          <p:cNvPr id="6" name="Content Placeholder 5"/>
          <p:cNvSpPr>
            <a:spLocks noGrp="1"/>
          </p:cNvSpPr>
          <p:nvPr>
            <p:ph sz="quarter" idx="4"/>
          </p:nvPr>
        </p:nvSpPr>
        <p:spPr>
          <a:xfrm>
            <a:off x="14580215" y="6575242"/>
            <a:ext cx="12243932" cy="967119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D7029C7-F9F9-43C6-8A9F-B11F033DBFC4}" type="datetimeFigureOut">
              <a:rPr lang="de-DE" smtClean="0"/>
              <a:t>09.04.2021</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3173361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D7029C7-F9F9-43C6-8A9F-B11F033DBFC4}" type="datetimeFigureOut">
              <a:rPr lang="de-DE" smtClean="0"/>
              <a:t>09.04.2021</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3237698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7029C7-F9F9-43C6-8A9F-B11F033DBFC4}" type="datetimeFigureOut">
              <a:rPr lang="de-DE" smtClean="0"/>
              <a:t>09.04.2021</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1021372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983782" y="1200044"/>
            <a:ext cx="9288886" cy="4200155"/>
          </a:xfrm>
        </p:spPr>
        <p:txBody>
          <a:bodyPr anchor="b"/>
          <a:lstStyle>
            <a:lvl1pPr>
              <a:defRPr sz="7559"/>
            </a:lvl1pPr>
          </a:lstStyle>
          <a:p>
            <a:r>
              <a:rPr lang="de-DE"/>
              <a:t>Mastertitelformat bearbeiten</a:t>
            </a:r>
            <a:endParaRPr lang="en-US" dirty="0"/>
          </a:p>
        </p:txBody>
      </p:sp>
      <p:sp>
        <p:nvSpPr>
          <p:cNvPr id="3" name="Content Placeholder 2"/>
          <p:cNvSpPr>
            <a:spLocks noGrp="1"/>
          </p:cNvSpPr>
          <p:nvPr>
            <p:ph idx="1"/>
          </p:nvPr>
        </p:nvSpPr>
        <p:spPr>
          <a:xfrm>
            <a:off x="12243932" y="2591763"/>
            <a:ext cx="14580215" cy="12792138"/>
          </a:xfrm>
        </p:spPr>
        <p:txBody>
          <a:bodyPr/>
          <a:lstStyle>
            <a:lvl1pPr>
              <a:defRPr sz="7559"/>
            </a:lvl1pPr>
            <a:lvl2pPr>
              <a:defRPr sz="6614"/>
            </a:lvl2pPr>
            <a:lvl3pPr>
              <a:defRPr sz="5669"/>
            </a:lvl3pPr>
            <a:lvl4pPr>
              <a:defRPr sz="4724"/>
            </a:lvl4pPr>
            <a:lvl5pPr>
              <a:defRPr sz="4724"/>
            </a:lvl5pPr>
            <a:lvl6pPr>
              <a:defRPr sz="4724"/>
            </a:lvl6pPr>
            <a:lvl7pPr>
              <a:defRPr sz="4724"/>
            </a:lvl7pPr>
            <a:lvl8pPr>
              <a:defRPr sz="4724"/>
            </a:lvl8pPr>
            <a:lvl9pPr>
              <a:defRPr sz="4724"/>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983782" y="5400199"/>
            <a:ext cx="9288886" cy="10004536"/>
          </a:xfrm>
        </p:spPr>
        <p:txBody>
          <a:bodyPr/>
          <a:lstStyle>
            <a:lvl1pPr marL="0" indent="0">
              <a:buNone/>
              <a:defRPr sz="3780"/>
            </a:lvl1pPr>
            <a:lvl2pPr marL="1079998" indent="0">
              <a:buNone/>
              <a:defRPr sz="3307"/>
            </a:lvl2pPr>
            <a:lvl3pPr marL="2159996" indent="0">
              <a:buNone/>
              <a:defRPr sz="2835"/>
            </a:lvl3pPr>
            <a:lvl4pPr marL="3239994" indent="0">
              <a:buNone/>
              <a:defRPr sz="2362"/>
            </a:lvl4pPr>
            <a:lvl5pPr marL="4319991" indent="0">
              <a:buNone/>
              <a:defRPr sz="2362"/>
            </a:lvl5pPr>
            <a:lvl6pPr marL="5399989" indent="0">
              <a:buNone/>
              <a:defRPr sz="2362"/>
            </a:lvl6pPr>
            <a:lvl7pPr marL="6479987" indent="0">
              <a:buNone/>
              <a:defRPr sz="2362"/>
            </a:lvl7pPr>
            <a:lvl8pPr marL="7559985" indent="0">
              <a:buNone/>
              <a:defRPr sz="2362"/>
            </a:lvl8pPr>
            <a:lvl9pPr marL="8639983" indent="0">
              <a:buNone/>
              <a:defRPr sz="2362"/>
            </a:lvl9pPr>
          </a:lstStyle>
          <a:p>
            <a:pPr lvl="0"/>
            <a:r>
              <a:rPr lang="de-DE"/>
              <a:t>Mastertextformat bearbeiten</a:t>
            </a:r>
          </a:p>
        </p:txBody>
      </p:sp>
      <p:sp>
        <p:nvSpPr>
          <p:cNvPr id="5" name="Date Placeholder 4"/>
          <p:cNvSpPr>
            <a:spLocks noGrp="1"/>
          </p:cNvSpPr>
          <p:nvPr>
            <p:ph type="dt" sz="half" idx="10"/>
          </p:nvPr>
        </p:nvSpPr>
        <p:spPr/>
        <p:txBody>
          <a:bodyPr/>
          <a:lstStyle/>
          <a:p>
            <a:fld id="{FD7029C7-F9F9-43C6-8A9F-B11F033DBFC4}" type="datetimeFigureOut">
              <a:rPr lang="de-DE" smtClean="0"/>
              <a:t>09.04.2021</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2680100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983782" y="1200044"/>
            <a:ext cx="9288886" cy="4200155"/>
          </a:xfrm>
        </p:spPr>
        <p:txBody>
          <a:bodyPr anchor="b"/>
          <a:lstStyle>
            <a:lvl1pPr>
              <a:defRPr sz="7559"/>
            </a:lvl1pPr>
          </a:lstStyle>
          <a:p>
            <a:r>
              <a:rPr lang="de-DE"/>
              <a:t>Mastertitelformat bearbeiten</a:t>
            </a:r>
            <a:endParaRPr lang="en-US" dirty="0"/>
          </a:p>
        </p:txBody>
      </p:sp>
      <p:sp>
        <p:nvSpPr>
          <p:cNvPr id="3" name="Picture Placeholder 2"/>
          <p:cNvSpPr>
            <a:spLocks noGrp="1" noChangeAspect="1"/>
          </p:cNvSpPr>
          <p:nvPr>
            <p:ph type="pic" idx="1"/>
          </p:nvPr>
        </p:nvSpPr>
        <p:spPr>
          <a:xfrm>
            <a:off x="12243932" y="2591763"/>
            <a:ext cx="14580215" cy="12792138"/>
          </a:xfrm>
        </p:spPr>
        <p:txBody>
          <a:bodyPr anchor="t"/>
          <a:lstStyle>
            <a:lvl1pPr marL="0" indent="0">
              <a:buNone/>
              <a:defRPr sz="7559"/>
            </a:lvl1pPr>
            <a:lvl2pPr marL="1079998" indent="0">
              <a:buNone/>
              <a:defRPr sz="6614"/>
            </a:lvl2pPr>
            <a:lvl3pPr marL="2159996" indent="0">
              <a:buNone/>
              <a:defRPr sz="5669"/>
            </a:lvl3pPr>
            <a:lvl4pPr marL="3239994" indent="0">
              <a:buNone/>
              <a:defRPr sz="4724"/>
            </a:lvl4pPr>
            <a:lvl5pPr marL="4319991" indent="0">
              <a:buNone/>
              <a:defRPr sz="4724"/>
            </a:lvl5pPr>
            <a:lvl6pPr marL="5399989" indent="0">
              <a:buNone/>
              <a:defRPr sz="4724"/>
            </a:lvl6pPr>
            <a:lvl7pPr marL="6479987" indent="0">
              <a:buNone/>
              <a:defRPr sz="4724"/>
            </a:lvl7pPr>
            <a:lvl8pPr marL="7559985" indent="0">
              <a:buNone/>
              <a:defRPr sz="4724"/>
            </a:lvl8pPr>
            <a:lvl9pPr marL="8639983" indent="0">
              <a:buNone/>
              <a:defRPr sz="4724"/>
            </a:lvl9pPr>
          </a:lstStyle>
          <a:p>
            <a:r>
              <a:rPr lang="de-DE"/>
              <a:t>Bild durch Klicken auf Symbol hinzufügen</a:t>
            </a:r>
            <a:endParaRPr lang="en-US" dirty="0"/>
          </a:p>
        </p:txBody>
      </p:sp>
      <p:sp>
        <p:nvSpPr>
          <p:cNvPr id="4" name="Text Placeholder 3"/>
          <p:cNvSpPr>
            <a:spLocks noGrp="1"/>
          </p:cNvSpPr>
          <p:nvPr>
            <p:ph type="body" sz="half" idx="2"/>
          </p:nvPr>
        </p:nvSpPr>
        <p:spPr>
          <a:xfrm>
            <a:off x="1983782" y="5400199"/>
            <a:ext cx="9288886" cy="10004536"/>
          </a:xfrm>
        </p:spPr>
        <p:txBody>
          <a:bodyPr/>
          <a:lstStyle>
            <a:lvl1pPr marL="0" indent="0">
              <a:buNone/>
              <a:defRPr sz="3780"/>
            </a:lvl1pPr>
            <a:lvl2pPr marL="1079998" indent="0">
              <a:buNone/>
              <a:defRPr sz="3307"/>
            </a:lvl2pPr>
            <a:lvl3pPr marL="2159996" indent="0">
              <a:buNone/>
              <a:defRPr sz="2835"/>
            </a:lvl3pPr>
            <a:lvl4pPr marL="3239994" indent="0">
              <a:buNone/>
              <a:defRPr sz="2362"/>
            </a:lvl4pPr>
            <a:lvl5pPr marL="4319991" indent="0">
              <a:buNone/>
              <a:defRPr sz="2362"/>
            </a:lvl5pPr>
            <a:lvl6pPr marL="5399989" indent="0">
              <a:buNone/>
              <a:defRPr sz="2362"/>
            </a:lvl6pPr>
            <a:lvl7pPr marL="6479987" indent="0">
              <a:buNone/>
              <a:defRPr sz="2362"/>
            </a:lvl7pPr>
            <a:lvl8pPr marL="7559985" indent="0">
              <a:buNone/>
              <a:defRPr sz="2362"/>
            </a:lvl8pPr>
            <a:lvl9pPr marL="8639983" indent="0">
              <a:buNone/>
              <a:defRPr sz="2362"/>
            </a:lvl9pPr>
          </a:lstStyle>
          <a:p>
            <a:pPr lvl="0"/>
            <a:r>
              <a:rPr lang="de-DE"/>
              <a:t>Mastertextformat bearbeiten</a:t>
            </a:r>
          </a:p>
        </p:txBody>
      </p:sp>
      <p:sp>
        <p:nvSpPr>
          <p:cNvPr id="5" name="Date Placeholder 4"/>
          <p:cNvSpPr>
            <a:spLocks noGrp="1"/>
          </p:cNvSpPr>
          <p:nvPr>
            <p:ph type="dt" sz="half" idx="10"/>
          </p:nvPr>
        </p:nvSpPr>
        <p:spPr/>
        <p:txBody>
          <a:bodyPr/>
          <a:lstStyle/>
          <a:p>
            <a:fld id="{FD7029C7-F9F9-43C6-8A9F-B11F033DBFC4}" type="datetimeFigureOut">
              <a:rPr lang="de-DE" smtClean="0"/>
              <a:t>09.04.2021</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3391344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80029" y="958370"/>
            <a:ext cx="24840367" cy="3479296"/>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1980029" y="4791843"/>
            <a:ext cx="24840367" cy="11421255"/>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1980029" y="16683949"/>
            <a:ext cx="6480096" cy="958369"/>
          </a:xfrm>
          <a:prstGeom prst="rect">
            <a:avLst/>
          </a:prstGeom>
        </p:spPr>
        <p:txBody>
          <a:bodyPr vert="horz" lIns="91440" tIns="45720" rIns="91440" bIns="45720" rtlCol="0" anchor="ctr"/>
          <a:lstStyle>
            <a:lvl1pPr algn="l">
              <a:defRPr sz="2835">
                <a:solidFill>
                  <a:schemeClr val="tx1">
                    <a:tint val="75000"/>
                  </a:schemeClr>
                </a:solidFill>
              </a:defRPr>
            </a:lvl1pPr>
          </a:lstStyle>
          <a:p>
            <a:fld id="{FD7029C7-F9F9-43C6-8A9F-B11F033DBFC4}" type="datetimeFigureOut">
              <a:rPr lang="de-DE" smtClean="0"/>
              <a:t>09.04.2021</a:t>
            </a:fld>
            <a:endParaRPr lang="de-DE"/>
          </a:p>
        </p:txBody>
      </p:sp>
      <p:sp>
        <p:nvSpPr>
          <p:cNvPr id="5" name="Footer Placeholder 4"/>
          <p:cNvSpPr>
            <a:spLocks noGrp="1"/>
          </p:cNvSpPr>
          <p:nvPr>
            <p:ph type="ftr" sz="quarter" idx="3"/>
          </p:nvPr>
        </p:nvSpPr>
        <p:spPr>
          <a:xfrm>
            <a:off x="9540141" y="16683949"/>
            <a:ext cx="9720143" cy="958369"/>
          </a:xfrm>
          <a:prstGeom prst="rect">
            <a:avLst/>
          </a:prstGeom>
        </p:spPr>
        <p:txBody>
          <a:bodyPr vert="horz" lIns="91440" tIns="45720" rIns="91440" bIns="45720" rtlCol="0" anchor="ctr"/>
          <a:lstStyle>
            <a:lvl1pPr algn="ctr">
              <a:defRPr sz="2835">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20340300" y="16683949"/>
            <a:ext cx="6480096" cy="958369"/>
          </a:xfrm>
          <a:prstGeom prst="rect">
            <a:avLst/>
          </a:prstGeom>
        </p:spPr>
        <p:txBody>
          <a:bodyPr vert="horz" lIns="91440" tIns="45720" rIns="91440" bIns="45720" rtlCol="0" anchor="ctr"/>
          <a:lstStyle>
            <a:lvl1pPr algn="r">
              <a:defRPr sz="2835">
                <a:solidFill>
                  <a:schemeClr val="tx1">
                    <a:tint val="75000"/>
                  </a:schemeClr>
                </a:solidFill>
              </a:defRPr>
            </a:lvl1pPr>
          </a:lstStyle>
          <a:p>
            <a:fld id="{AEFC63D6-A3EC-4776-BA40-4B2AAD986B84}" type="slidenum">
              <a:rPr lang="de-DE" smtClean="0"/>
              <a:t>‹Nr.›</a:t>
            </a:fld>
            <a:endParaRPr lang="de-DE"/>
          </a:p>
        </p:txBody>
      </p:sp>
    </p:spTree>
    <p:extLst>
      <p:ext uri="{BB962C8B-B14F-4D97-AF65-F5344CB8AC3E}">
        <p14:creationId xmlns:p14="http://schemas.microsoft.com/office/powerpoint/2010/main" val="347459221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159996" rtl="0" eaLnBrk="1" latinLnBrk="0" hangingPunct="1">
        <a:lnSpc>
          <a:spcPct val="90000"/>
        </a:lnSpc>
        <a:spcBef>
          <a:spcPct val="0"/>
        </a:spcBef>
        <a:buNone/>
        <a:defRPr sz="10394" kern="1200">
          <a:solidFill>
            <a:schemeClr val="tx1"/>
          </a:solidFill>
          <a:latin typeface="+mj-lt"/>
          <a:ea typeface="+mj-ea"/>
          <a:cs typeface="+mj-cs"/>
        </a:defRPr>
      </a:lvl1pPr>
    </p:titleStyle>
    <p:bodyStyle>
      <a:lvl1pPr marL="539999" indent="-539999" algn="l" defTabSz="2159996" rtl="0" eaLnBrk="1" latinLnBrk="0" hangingPunct="1">
        <a:lnSpc>
          <a:spcPct val="90000"/>
        </a:lnSpc>
        <a:spcBef>
          <a:spcPts val="2362"/>
        </a:spcBef>
        <a:buFont typeface="Arial" panose="020B0604020202020204" pitchFamily="34" charset="0"/>
        <a:buChar char="•"/>
        <a:defRPr sz="6614" kern="1200">
          <a:solidFill>
            <a:schemeClr val="tx1"/>
          </a:solidFill>
          <a:latin typeface="+mn-lt"/>
          <a:ea typeface="+mn-ea"/>
          <a:cs typeface="+mn-cs"/>
        </a:defRPr>
      </a:lvl1pPr>
      <a:lvl2pPr marL="1619997" indent="-539999" algn="l" defTabSz="2159996" rtl="0" eaLnBrk="1" latinLnBrk="0" hangingPunct="1">
        <a:lnSpc>
          <a:spcPct val="90000"/>
        </a:lnSpc>
        <a:spcBef>
          <a:spcPts val="1181"/>
        </a:spcBef>
        <a:buFont typeface="Arial" panose="020B0604020202020204" pitchFamily="34" charset="0"/>
        <a:buChar char="•"/>
        <a:defRPr sz="5669" kern="1200">
          <a:solidFill>
            <a:schemeClr val="tx1"/>
          </a:solidFill>
          <a:latin typeface="+mn-lt"/>
          <a:ea typeface="+mn-ea"/>
          <a:cs typeface="+mn-cs"/>
        </a:defRPr>
      </a:lvl2pPr>
      <a:lvl3pPr marL="2699995" indent="-539999" algn="l" defTabSz="2159996" rtl="0" eaLnBrk="1" latinLnBrk="0" hangingPunct="1">
        <a:lnSpc>
          <a:spcPct val="90000"/>
        </a:lnSpc>
        <a:spcBef>
          <a:spcPts val="1181"/>
        </a:spcBef>
        <a:buFont typeface="Arial" panose="020B0604020202020204" pitchFamily="34" charset="0"/>
        <a:buChar char="•"/>
        <a:defRPr sz="4724" kern="1200">
          <a:solidFill>
            <a:schemeClr val="tx1"/>
          </a:solidFill>
          <a:latin typeface="+mn-lt"/>
          <a:ea typeface="+mn-ea"/>
          <a:cs typeface="+mn-cs"/>
        </a:defRPr>
      </a:lvl3pPr>
      <a:lvl4pPr marL="3779992"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4pPr>
      <a:lvl5pPr marL="4859990"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5pPr>
      <a:lvl6pPr marL="5939988"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6pPr>
      <a:lvl7pPr marL="7019986"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7pPr>
      <a:lvl8pPr marL="8099984"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8pPr>
      <a:lvl9pPr marL="9179982"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9pPr>
    </p:bodyStyle>
    <p:otherStyle>
      <a:defPPr>
        <a:defRPr lang="en-US"/>
      </a:defPPr>
      <a:lvl1pPr marL="0" algn="l" defTabSz="2159996" rtl="0" eaLnBrk="1" latinLnBrk="0" hangingPunct="1">
        <a:defRPr sz="4252" kern="1200">
          <a:solidFill>
            <a:schemeClr val="tx1"/>
          </a:solidFill>
          <a:latin typeface="+mn-lt"/>
          <a:ea typeface="+mn-ea"/>
          <a:cs typeface="+mn-cs"/>
        </a:defRPr>
      </a:lvl1pPr>
      <a:lvl2pPr marL="1079998" algn="l" defTabSz="2159996" rtl="0" eaLnBrk="1" latinLnBrk="0" hangingPunct="1">
        <a:defRPr sz="4252" kern="1200">
          <a:solidFill>
            <a:schemeClr val="tx1"/>
          </a:solidFill>
          <a:latin typeface="+mn-lt"/>
          <a:ea typeface="+mn-ea"/>
          <a:cs typeface="+mn-cs"/>
        </a:defRPr>
      </a:lvl2pPr>
      <a:lvl3pPr marL="2159996" algn="l" defTabSz="2159996" rtl="0" eaLnBrk="1" latinLnBrk="0" hangingPunct="1">
        <a:defRPr sz="4252" kern="1200">
          <a:solidFill>
            <a:schemeClr val="tx1"/>
          </a:solidFill>
          <a:latin typeface="+mn-lt"/>
          <a:ea typeface="+mn-ea"/>
          <a:cs typeface="+mn-cs"/>
        </a:defRPr>
      </a:lvl3pPr>
      <a:lvl4pPr marL="3239994" algn="l" defTabSz="2159996" rtl="0" eaLnBrk="1" latinLnBrk="0" hangingPunct="1">
        <a:defRPr sz="4252" kern="1200">
          <a:solidFill>
            <a:schemeClr val="tx1"/>
          </a:solidFill>
          <a:latin typeface="+mn-lt"/>
          <a:ea typeface="+mn-ea"/>
          <a:cs typeface="+mn-cs"/>
        </a:defRPr>
      </a:lvl4pPr>
      <a:lvl5pPr marL="4319991" algn="l" defTabSz="2159996" rtl="0" eaLnBrk="1" latinLnBrk="0" hangingPunct="1">
        <a:defRPr sz="4252" kern="1200">
          <a:solidFill>
            <a:schemeClr val="tx1"/>
          </a:solidFill>
          <a:latin typeface="+mn-lt"/>
          <a:ea typeface="+mn-ea"/>
          <a:cs typeface="+mn-cs"/>
        </a:defRPr>
      </a:lvl5pPr>
      <a:lvl6pPr marL="5399989" algn="l" defTabSz="2159996" rtl="0" eaLnBrk="1" latinLnBrk="0" hangingPunct="1">
        <a:defRPr sz="4252" kern="1200">
          <a:solidFill>
            <a:schemeClr val="tx1"/>
          </a:solidFill>
          <a:latin typeface="+mn-lt"/>
          <a:ea typeface="+mn-ea"/>
          <a:cs typeface="+mn-cs"/>
        </a:defRPr>
      </a:lvl6pPr>
      <a:lvl7pPr marL="6479987" algn="l" defTabSz="2159996" rtl="0" eaLnBrk="1" latinLnBrk="0" hangingPunct="1">
        <a:defRPr sz="4252" kern="1200">
          <a:solidFill>
            <a:schemeClr val="tx1"/>
          </a:solidFill>
          <a:latin typeface="+mn-lt"/>
          <a:ea typeface="+mn-ea"/>
          <a:cs typeface="+mn-cs"/>
        </a:defRPr>
      </a:lvl7pPr>
      <a:lvl8pPr marL="7559985" algn="l" defTabSz="2159996" rtl="0" eaLnBrk="1" latinLnBrk="0" hangingPunct="1">
        <a:defRPr sz="4252" kern="1200">
          <a:solidFill>
            <a:schemeClr val="tx1"/>
          </a:solidFill>
          <a:latin typeface="+mn-lt"/>
          <a:ea typeface="+mn-ea"/>
          <a:cs typeface="+mn-cs"/>
        </a:defRPr>
      </a:lvl8pPr>
      <a:lvl9pPr marL="8639983" algn="l" defTabSz="2159996" rtl="0" eaLnBrk="1" latinLnBrk="0" hangingPunct="1">
        <a:defRPr sz="425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13" Type="http://schemas.openxmlformats.org/officeDocument/2006/relationships/image" Target="../media/image12.jpeg"/><Relationship Id="rId1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6.jpeg"/><Relationship Id="rId12" Type="http://schemas.openxmlformats.org/officeDocument/2006/relationships/image" Target="../media/image11.jpeg"/><Relationship Id="rId17" Type="http://schemas.openxmlformats.org/officeDocument/2006/relationships/image" Target="../media/image16.jpeg"/><Relationship Id="rId2" Type="http://schemas.openxmlformats.org/officeDocument/2006/relationships/image" Target="../media/image1.jpg"/><Relationship Id="rId16" Type="http://schemas.openxmlformats.org/officeDocument/2006/relationships/image" Target="../media/image15.jpe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emf"/><Relationship Id="rId11" Type="http://schemas.openxmlformats.org/officeDocument/2006/relationships/image" Target="../media/image10.jpeg"/><Relationship Id="rId5" Type="http://schemas.openxmlformats.org/officeDocument/2006/relationships/image" Target="../media/image4.jpeg"/><Relationship Id="rId15" Type="http://schemas.openxmlformats.org/officeDocument/2006/relationships/image" Target="../media/image14.jpe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jpeg"/><Relationship Id="rId1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Grafik 36" descr="Ein Bild, das Transport enthält.&#10;&#10;Automatisch generierte Beschreibung">
            <a:extLst>
              <a:ext uri="{FF2B5EF4-FFF2-40B4-BE49-F238E27FC236}">
                <a16:creationId xmlns:a16="http://schemas.microsoft.com/office/drawing/2014/main" id="{FAA551F7-560B-4435-A116-3EC8BFE87E7D}"/>
              </a:ext>
            </a:extLst>
          </p:cNvPr>
          <p:cNvPicPr>
            <a:picLocks noChangeAspect="1"/>
          </p:cNvPicPr>
          <p:nvPr/>
        </p:nvPicPr>
        <p:blipFill>
          <a:blip r:embed="rId2">
            <a:alphaModFix amt="25000"/>
            <a:extLst>
              <a:ext uri="{28A0092B-C50C-407E-A947-70E740481C1C}">
                <a14:useLocalDpi xmlns:a14="http://schemas.microsoft.com/office/drawing/2010/main"/>
              </a:ext>
            </a:extLst>
          </a:blip>
          <a:stretch>
            <a:fillRect/>
          </a:stretch>
        </p:blipFill>
        <p:spPr>
          <a:xfrm>
            <a:off x="64844" y="5460141"/>
            <a:ext cx="28664102" cy="9138281"/>
          </a:xfrm>
          <a:prstGeom prst="rect">
            <a:avLst/>
          </a:prstGeom>
        </p:spPr>
      </p:pic>
      <p:sp>
        <p:nvSpPr>
          <p:cNvPr id="11" name="Rechteck 10">
            <a:extLst>
              <a:ext uri="{FF2B5EF4-FFF2-40B4-BE49-F238E27FC236}">
                <a16:creationId xmlns:a16="http://schemas.microsoft.com/office/drawing/2014/main" id="{C62AAA58-C316-44E3-ADA4-D21A5BC66940}"/>
              </a:ext>
            </a:extLst>
          </p:cNvPr>
          <p:cNvSpPr/>
          <p:nvPr/>
        </p:nvSpPr>
        <p:spPr>
          <a:xfrm>
            <a:off x="-786063" y="14426331"/>
            <a:ext cx="30335621" cy="3794169"/>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Pfeil: nach unten 28">
            <a:extLst>
              <a:ext uri="{FF2B5EF4-FFF2-40B4-BE49-F238E27FC236}">
                <a16:creationId xmlns:a16="http://schemas.microsoft.com/office/drawing/2014/main" id="{4964FCE6-B033-4D87-9751-A199B2D444CE}"/>
              </a:ext>
            </a:extLst>
          </p:cNvPr>
          <p:cNvSpPr/>
          <p:nvPr/>
        </p:nvSpPr>
        <p:spPr>
          <a:xfrm>
            <a:off x="13523095" y="1039106"/>
            <a:ext cx="1477305" cy="12392962"/>
          </a:xfrm>
          <a:prstGeom prst="downArrow">
            <a:avLst>
              <a:gd name="adj1" fmla="val 32315"/>
              <a:gd name="adj2" fmla="val 88317"/>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7" name="Grafik 6" descr="Ein Bild, das Automat enthält.&#10;&#10;Automatisch generierte Beschreibung">
            <a:extLst>
              <a:ext uri="{FF2B5EF4-FFF2-40B4-BE49-F238E27FC236}">
                <a16:creationId xmlns:a16="http://schemas.microsoft.com/office/drawing/2014/main" id="{E87736AB-FE82-43BF-BEF9-FAEF784B5A5E}"/>
              </a:ext>
            </a:extLst>
          </p:cNvPr>
          <p:cNvPicPr>
            <a:picLocks noChangeAspect="1"/>
          </p:cNvPicPr>
          <p:nvPr/>
        </p:nvPicPr>
        <p:blipFill>
          <a:blip r:embed="rId3" cstate="print">
            <a:alphaModFix amt="50000"/>
            <a:extLst>
              <a:ext uri="{28A0092B-C50C-407E-A947-70E740481C1C}">
                <a14:useLocalDpi xmlns:a14="http://schemas.microsoft.com/office/drawing/2010/main"/>
              </a:ext>
            </a:extLst>
          </a:blip>
          <a:stretch>
            <a:fillRect/>
          </a:stretch>
        </p:blipFill>
        <p:spPr>
          <a:xfrm>
            <a:off x="10226287" y="2359401"/>
            <a:ext cx="3017767" cy="3367813"/>
          </a:xfrm>
          <a:prstGeom prst="rect">
            <a:avLst/>
          </a:prstGeom>
        </p:spPr>
      </p:pic>
      <p:pic>
        <p:nvPicPr>
          <p:cNvPr id="14" name="Grafik 13" descr="Ein Bild, das Text, Strichzeichnung enthält.&#10;&#10;Automatisch generierte Beschreibung">
            <a:extLst>
              <a:ext uri="{FF2B5EF4-FFF2-40B4-BE49-F238E27FC236}">
                <a16:creationId xmlns:a16="http://schemas.microsoft.com/office/drawing/2014/main" id="{9235B3C3-3AA7-4FB1-B1AF-2F582826AF72}"/>
              </a:ext>
            </a:extLst>
          </p:cNvPr>
          <p:cNvPicPr>
            <a:picLocks noChangeAspect="1"/>
          </p:cNvPicPr>
          <p:nvPr/>
        </p:nvPicPr>
        <p:blipFill>
          <a:blip r:embed="rId4" cstate="print">
            <a:alphaModFix amt="50000"/>
            <a:extLst>
              <a:ext uri="{28A0092B-C50C-407E-A947-70E740481C1C}">
                <a14:useLocalDpi xmlns:a14="http://schemas.microsoft.com/office/drawing/2010/main"/>
              </a:ext>
            </a:extLst>
          </a:blip>
          <a:stretch>
            <a:fillRect/>
          </a:stretch>
        </p:blipFill>
        <p:spPr>
          <a:xfrm>
            <a:off x="15348667" y="2594929"/>
            <a:ext cx="2574487" cy="3119764"/>
          </a:xfrm>
          <a:prstGeom prst="rect">
            <a:avLst/>
          </a:prstGeom>
        </p:spPr>
      </p:pic>
      <p:cxnSp>
        <p:nvCxnSpPr>
          <p:cNvPr id="536" name="Verbinder: gewinkelt 535">
            <a:extLst>
              <a:ext uri="{FF2B5EF4-FFF2-40B4-BE49-F238E27FC236}">
                <a16:creationId xmlns:a16="http://schemas.microsoft.com/office/drawing/2014/main" id="{29B7A79D-0970-4326-894F-02F68DD88370}"/>
              </a:ext>
            </a:extLst>
          </p:cNvPr>
          <p:cNvCxnSpPr>
            <a:cxnSpLocks/>
            <a:stCxn id="427" idx="0"/>
            <a:endCxn id="577" idx="6"/>
          </p:cNvCxnSpPr>
          <p:nvPr/>
        </p:nvCxnSpPr>
        <p:spPr>
          <a:xfrm flipH="1">
            <a:off x="21036327" y="7425020"/>
            <a:ext cx="875289" cy="4526980"/>
          </a:xfrm>
          <a:prstGeom prst="bentConnector3">
            <a:avLst>
              <a:gd name="adj1" fmla="val -198054"/>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78" name="Verbinder: gewinkelt 177">
            <a:extLst>
              <a:ext uri="{FF2B5EF4-FFF2-40B4-BE49-F238E27FC236}">
                <a16:creationId xmlns:a16="http://schemas.microsoft.com/office/drawing/2014/main" id="{2D909802-2FFC-4EE5-962D-9301C52CFA66}"/>
              </a:ext>
            </a:extLst>
          </p:cNvPr>
          <p:cNvCxnSpPr>
            <a:cxnSpLocks/>
            <a:stCxn id="159" idx="0"/>
            <a:endCxn id="577" idx="6"/>
          </p:cNvCxnSpPr>
          <p:nvPr/>
        </p:nvCxnSpPr>
        <p:spPr>
          <a:xfrm flipH="1">
            <a:off x="21036327" y="9577173"/>
            <a:ext cx="5228809" cy="2374827"/>
          </a:xfrm>
          <a:prstGeom prst="bentConnector3">
            <a:avLst>
              <a:gd name="adj1" fmla="val -34611"/>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72" name="Verbinder: gewinkelt 171">
            <a:extLst>
              <a:ext uri="{FF2B5EF4-FFF2-40B4-BE49-F238E27FC236}">
                <a16:creationId xmlns:a16="http://schemas.microsoft.com/office/drawing/2014/main" id="{75BAF038-183E-4C03-B02E-73C44E39ECF5}"/>
              </a:ext>
            </a:extLst>
          </p:cNvPr>
          <p:cNvCxnSpPr>
            <a:cxnSpLocks/>
            <a:stCxn id="155" idx="0"/>
            <a:endCxn id="577" idx="6"/>
          </p:cNvCxnSpPr>
          <p:nvPr/>
        </p:nvCxnSpPr>
        <p:spPr>
          <a:xfrm flipH="1">
            <a:off x="21036327" y="7429615"/>
            <a:ext cx="5218994" cy="4522385"/>
          </a:xfrm>
          <a:prstGeom prst="bentConnector3">
            <a:avLst>
              <a:gd name="adj1" fmla="val -35041"/>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69" name="Verbinder: gewinkelt 168">
            <a:extLst>
              <a:ext uri="{FF2B5EF4-FFF2-40B4-BE49-F238E27FC236}">
                <a16:creationId xmlns:a16="http://schemas.microsoft.com/office/drawing/2014/main" id="{41DD18C8-DD7C-4C56-9A81-75BFCE193061}"/>
              </a:ext>
            </a:extLst>
          </p:cNvPr>
          <p:cNvCxnSpPr>
            <a:cxnSpLocks/>
            <a:stCxn id="71" idx="0"/>
            <a:endCxn id="577" idx="6"/>
          </p:cNvCxnSpPr>
          <p:nvPr/>
        </p:nvCxnSpPr>
        <p:spPr>
          <a:xfrm flipH="1">
            <a:off x="21036327" y="5268635"/>
            <a:ext cx="5218999" cy="6683365"/>
          </a:xfrm>
          <a:prstGeom prst="bentConnector3">
            <a:avLst>
              <a:gd name="adj1" fmla="val -35041"/>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5" name="Textfeld 4">
            <a:extLst>
              <a:ext uri="{FF2B5EF4-FFF2-40B4-BE49-F238E27FC236}">
                <a16:creationId xmlns:a16="http://schemas.microsoft.com/office/drawing/2014/main" id="{A86F5209-0DAB-46E9-9327-B2735BC17E42}"/>
              </a:ext>
            </a:extLst>
          </p:cNvPr>
          <p:cNvSpPr txBox="1"/>
          <p:nvPr/>
        </p:nvSpPr>
        <p:spPr>
          <a:xfrm>
            <a:off x="16092345" y="285360"/>
            <a:ext cx="12396796" cy="1077218"/>
          </a:xfrm>
          <a:prstGeom prst="rect">
            <a:avLst/>
          </a:prstGeom>
          <a:noFill/>
        </p:spPr>
        <p:txBody>
          <a:bodyPr wrap="square">
            <a:spAutoFit/>
          </a:bodyPr>
          <a:lstStyle/>
          <a:p>
            <a:pPr algn="r"/>
            <a:r>
              <a:rPr lang="it-IT" sz="1600" dirty="0">
                <a:solidFill>
                  <a:srgbClr val="000000"/>
                </a:solidFill>
                <a:latin typeface="Helvetica" panose="020B0604020202020204" pitchFamily="34" charset="0"/>
              </a:rPr>
              <a:t>Szenario 001 / Variante 01 (Version 4)</a:t>
            </a:r>
            <a:br>
              <a:rPr lang="it-IT" sz="1600" dirty="0"/>
            </a:br>
            <a:r>
              <a:rPr lang="it-IT" sz="3200" b="1" dirty="0">
                <a:solidFill>
                  <a:srgbClr val="000000"/>
                </a:solidFill>
                <a:latin typeface="Helvetica" panose="020B0604020202020204" pitchFamily="34" charset="0"/>
              </a:rPr>
              <a:t>Planetare Invasion </a:t>
            </a:r>
            <a:br>
              <a:rPr lang="it-IT" sz="2400" b="1" dirty="0">
                <a:solidFill>
                  <a:srgbClr val="000000"/>
                </a:solidFill>
                <a:latin typeface="Helvetica" panose="020B0604020202020204" pitchFamily="34" charset="0"/>
              </a:rPr>
            </a:br>
            <a:r>
              <a:rPr lang="it-IT" sz="1600" b="1" dirty="0">
                <a:solidFill>
                  <a:srgbClr val="000000"/>
                </a:solidFill>
                <a:latin typeface="Helvetica" panose="020B0604020202020204" pitchFamily="34" charset="0"/>
              </a:rPr>
              <a:t>Clan (</a:t>
            </a:r>
            <a:r>
              <a:rPr lang="it-IT" sz="1600" b="1" dirty="0" err="1">
                <a:solidFill>
                  <a:srgbClr val="000000"/>
                </a:solidFill>
                <a:latin typeface="Helvetica" panose="020B0604020202020204" pitchFamily="34" charset="0"/>
              </a:rPr>
              <a:t>Invasoren</a:t>
            </a:r>
            <a:r>
              <a:rPr lang="it-IT" sz="1600" b="1" dirty="0">
                <a:solidFill>
                  <a:srgbClr val="000000"/>
                </a:solidFill>
                <a:latin typeface="Helvetica" panose="020B0604020202020204" pitchFamily="34" charset="0"/>
              </a:rPr>
              <a:t>) </a:t>
            </a:r>
            <a:r>
              <a:rPr lang="it-IT" sz="1600" b="1" dirty="0" err="1">
                <a:solidFill>
                  <a:srgbClr val="000000"/>
                </a:solidFill>
                <a:latin typeface="Helvetica" panose="020B0604020202020204" pitchFamily="34" charset="0"/>
              </a:rPr>
              <a:t>gegen</a:t>
            </a:r>
            <a:r>
              <a:rPr lang="it-IT" sz="1600" b="1" dirty="0">
                <a:solidFill>
                  <a:srgbClr val="000000"/>
                </a:solidFill>
                <a:latin typeface="Helvetica" panose="020B0604020202020204" pitchFamily="34" charset="0"/>
              </a:rPr>
              <a:t> </a:t>
            </a:r>
            <a:r>
              <a:rPr lang="it-IT" sz="1600" b="1" dirty="0" err="1">
                <a:solidFill>
                  <a:srgbClr val="000000"/>
                </a:solidFill>
                <a:latin typeface="Helvetica" panose="020B0604020202020204" pitchFamily="34" charset="0"/>
              </a:rPr>
              <a:t>Innere</a:t>
            </a:r>
            <a:r>
              <a:rPr lang="it-IT" sz="1600" b="1" dirty="0">
                <a:solidFill>
                  <a:srgbClr val="000000"/>
                </a:solidFill>
                <a:latin typeface="Helvetica" panose="020B0604020202020204" pitchFamily="34" charset="0"/>
              </a:rPr>
              <a:t> </a:t>
            </a:r>
            <a:r>
              <a:rPr lang="it-IT" sz="1600" b="1" dirty="0" err="1">
                <a:solidFill>
                  <a:srgbClr val="000000"/>
                </a:solidFill>
                <a:latin typeface="Helvetica" panose="020B0604020202020204" pitchFamily="34" charset="0"/>
              </a:rPr>
              <a:t>Sphäre</a:t>
            </a:r>
            <a:r>
              <a:rPr lang="it-IT" sz="1600" b="1" dirty="0">
                <a:solidFill>
                  <a:srgbClr val="000000"/>
                </a:solidFill>
                <a:latin typeface="Helvetica" panose="020B0604020202020204" pitchFamily="34" charset="0"/>
              </a:rPr>
              <a:t> (Verteidiger)</a:t>
            </a:r>
            <a:endParaRPr lang="en-US" sz="1600" dirty="0"/>
          </a:p>
        </p:txBody>
      </p:sp>
      <p:grpSp>
        <p:nvGrpSpPr>
          <p:cNvPr id="4" name="Gruppieren 3">
            <a:extLst>
              <a:ext uri="{FF2B5EF4-FFF2-40B4-BE49-F238E27FC236}">
                <a16:creationId xmlns:a16="http://schemas.microsoft.com/office/drawing/2014/main" id="{3DFEDB22-FBA3-47E2-B5FA-1739AA781489}"/>
              </a:ext>
            </a:extLst>
          </p:cNvPr>
          <p:cNvGrpSpPr/>
          <p:nvPr/>
        </p:nvGrpSpPr>
        <p:grpSpPr>
          <a:xfrm>
            <a:off x="1058812" y="2434828"/>
            <a:ext cx="3609566" cy="1381533"/>
            <a:chOff x="6035110" y="954647"/>
            <a:chExt cx="3609566" cy="1381533"/>
          </a:xfrm>
          <a:solidFill>
            <a:schemeClr val="accent1">
              <a:lumMod val="20000"/>
              <a:lumOff val="80000"/>
            </a:schemeClr>
          </a:solidFill>
        </p:grpSpPr>
        <p:sp>
          <p:nvSpPr>
            <p:cNvPr id="6" name="Rechteck: eine Ecke abgeschnitten 5">
              <a:extLst>
                <a:ext uri="{FF2B5EF4-FFF2-40B4-BE49-F238E27FC236}">
                  <a16:creationId xmlns:a16="http://schemas.microsoft.com/office/drawing/2014/main" id="{6C5FEC80-A855-434A-B27D-2A82F7A42780}"/>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Vereinigen</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ALPINE PEAKS</a:t>
              </a:r>
            </a:p>
            <a:p>
              <a:pPr algn="l"/>
              <a:r>
                <a:rPr lang="de-DE" sz="775" dirty="0">
                  <a:solidFill>
                    <a:srgbClr val="000000"/>
                  </a:solidFill>
                  <a:latin typeface="Helvetica" panose="020B0604020202020204" pitchFamily="34" charset="0"/>
                </a:rPr>
                <a:t>Modus: ASSAULT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Clan-Mechs müssen zu ihren Landungsschiffen kommen. Es muss eine Landezone etabliert werden, da </a:t>
              </a:r>
              <a:r>
                <a:rPr lang="de-DE" sz="775" dirty="0" err="1">
                  <a:solidFill>
                    <a:srgbClr val="000000"/>
                  </a:solidFill>
                  <a:latin typeface="Helvetica" panose="020B0604020202020204" pitchFamily="34" charset="0"/>
                </a:rPr>
                <a:t>SafCon</a:t>
              </a:r>
              <a:r>
                <a:rPr lang="de-DE" sz="775" dirty="0">
                  <a:solidFill>
                    <a:srgbClr val="000000"/>
                  </a:solidFill>
                  <a:latin typeface="Helvetica" panose="020B0604020202020204" pitchFamily="34" charset="0"/>
                </a:rPr>
                <a:t> gebrochen wurde und jederzeit mit einem Angriff der Verteidiger gerechnet wird.</a:t>
              </a:r>
            </a:p>
          </p:txBody>
        </p:sp>
        <p:pic>
          <p:nvPicPr>
            <p:cNvPr id="3" name="Grafik 2">
              <a:extLst>
                <a:ext uri="{FF2B5EF4-FFF2-40B4-BE49-F238E27FC236}">
                  <a16:creationId xmlns:a16="http://schemas.microsoft.com/office/drawing/2014/main" id="{60F8A090-5D9D-4612-8C3A-C3BA5A42AB68}"/>
                </a:ext>
              </a:extLst>
            </p:cNvPr>
            <p:cNvPicPr>
              <a:picLocks noChangeAspect="1"/>
            </p:cNvPicPr>
            <p:nvPr/>
          </p:nvPicPr>
          <p:blipFill>
            <a:blip r:embed="rId5" cstate="print">
              <a:extLst>
                <a:ext uri="{28A0092B-C50C-407E-A947-70E740481C1C}">
                  <a14:useLocalDpi xmlns:a14="http://schemas.microsoft.com/office/drawing/2010/main"/>
                </a:ext>
              </a:extLst>
            </a:blip>
            <a:srcRect/>
            <a:stretch/>
          </p:blipFill>
          <p:spPr>
            <a:xfrm>
              <a:off x="8263659" y="954647"/>
              <a:ext cx="1381017" cy="1381017"/>
            </a:xfrm>
            <a:prstGeom prst="rect">
              <a:avLst/>
            </a:prstGeom>
            <a:grpFill/>
            <a:ln>
              <a:solidFill>
                <a:schemeClr val="tx1"/>
              </a:solidFill>
            </a:ln>
          </p:spPr>
        </p:pic>
      </p:grpSp>
      <p:grpSp>
        <p:nvGrpSpPr>
          <p:cNvPr id="9" name="Gruppieren 8">
            <a:extLst>
              <a:ext uri="{FF2B5EF4-FFF2-40B4-BE49-F238E27FC236}">
                <a16:creationId xmlns:a16="http://schemas.microsoft.com/office/drawing/2014/main" id="{FA606EC8-B50B-4D37-9B1D-C074990B9629}"/>
              </a:ext>
            </a:extLst>
          </p:cNvPr>
          <p:cNvGrpSpPr/>
          <p:nvPr/>
        </p:nvGrpSpPr>
        <p:grpSpPr>
          <a:xfrm>
            <a:off x="8673621" y="318175"/>
            <a:ext cx="3811414" cy="1381533"/>
            <a:chOff x="5834388" y="954647"/>
            <a:chExt cx="3811414" cy="1381533"/>
          </a:xfrm>
        </p:grpSpPr>
        <p:sp>
          <p:nvSpPr>
            <p:cNvPr id="10" name="Rechteck: eine Ecke abgeschnitten 9">
              <a:extLst>
                <a:ext uri="{FF2B5EF4-FFF2-40B4-BE49-F238E27FC236}">
                  <a16:creationId xmlns:a16="http://schemas.microsoft.com/office/drawing/2014/main" id="{D2B2FA43-DCBA-498F-A4CD-A5DDA05979B8}"/>
                </a:ext>
              </a:extLst>
            </p:cNvPr>
            <p:cNvSpPr/>
            <p:nvPr/>
          </p:nvSpPr>
          <p:spPr>
            <a:xfrm>
              <a:off x="5834388" y="955163"/>
              <a:ext cx="2324002" cy="1381017"/>
            </a:xfrm>
            <a:prstGeom prst="snip1Rect">
              <a:avLst/>
            </a:prstGeom>
            <a:solidFill>
              <a:schemeClr val="accent4">
                <a:lumMod val="20000"/>
                <a:lumOff val="80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Landung</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FOREST COLONY</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Verteidiger (IS) greifen die Landezone der ankommenden Clan-Kräfte an. Sie versuchen, die Clan-Mechs zu stören, sobald sie sich aus dem Perimeter ihrer Landungsschiffe entfernt haben.</a:t>
              </a:r>
            </a:p>
          </p:txBody>
        </p:sp>
        <p:pic>
          <p:nvPicPr>
            <p:cNvPr id="12" name="Grafik 11">
              <a:extLst>
                <a:ext uri="{FF2B5EF4-FFF2-40B4-BE49-F238E27FC236}">
                  <a16:creationId xmlns:a16="http://schemas.microsoft.com/office/drawing/2014/main" id="{0B37C130-3F5B-4036-8CDB-39757E05C49D}"/>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262534" y="954647"/>
              <a:ext cx="1383268" cy="1381017"/>
            </a:xfrm>
            <a:prstGeom prst="rect">
              <a:avLst/>
            </a:prstGeom>
            <a:ln>
              <a:solidFill>
                <a:schemeClr val="tx1"/>
              </a:solidFill>
            </a:ln>
          </p:spPr>
        </p:pic>
      </p:grpSp>
      <p:grpSp>
        <p:nvGrpSpPr>
          <p:cNvPr id="13" name="Gruppieren 12">
            <a:extLst>
              <a:ext uri="{FF2B5EF4-FFF2-40B4-BE49-F238E27FC236}">
                <a16:creationId xmlns:a16="http://schemas.microsoft.com/office/drawing/2014/main" id="{F6A9333B-558C-4F58-819A-780B746D7145}"/>
              </a:ext>
            </a:extLst>
          </p:cNvPr>
          <p:cNvGrpSpPr/>
          <p:nvPr/>
        </p:nvGrpSpPr>
        <p:grpSpPr>
          <a:xfrm>
            <a:off x="23886715" y="2450998"/>
            <a:ext cx="3854897" cy="1381533"/>
            <a:chOff x="5789779" y="954647"/>
            <a:chExt cx="3854897" cy="1381533"/>
          </a:xfrm>
          <a:solidFill>
            <a:schemeClr val="accent2">
              <a:lumMod val="40000"/>
              <a:lumOff val="60000"/>
            </a:schemeClr>
          </a:solidFill>
        </p:grpSpPr>
        <p:sp>
          <p:nvSpPr>
            <p:cNvPr id="15" name="Rechteck: eine Ecke abgeschnitten 14">
              <a:extLst>
                <a:ext uri="{FF2B5EF4-FFF2-40B4-BE49-F238E27FC236}">
                  <a16:creationId xmlns:a16="http://schemas.microsoft.com/office/drawing/2014/main" id="{DE796C93-F5DA-4637-B6A7-E8AC7E2A60C5}"/>
                </a:ext>
              </a:extLst>
            </p:cNvPr>
            <p:cNvSpPr/>
            <p:nvPr/>
          </p:nvSpPr>
          <p:spPr>
            <a:xfrm>
              <a:off x="5789779" y="955163"/>
              <a:ext cx="2368611"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Eroberung</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RIVER CITY</a:t>
              </a:r>
            </a:p>
            <a:p>
              <a:pPr algn="l"/>
              <a:r>
                <a:rPr lang="de-DE" sz="775" dirty="0">
                  <a:solidFill>
                    <a:srgbClr val="000000"/>
                  </a:solidFill>
                  <a:latin typeface="Helvetica" panose="020B0604020202020204" pitchFamily="34" charset="0"/>
                </a:rPr>
                <a:t>Modus: CONQUEST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Landezone ist sicher, der Clan rückt auf die Stadt vor. Der Gegner wurde als unehrenhaft eingestuft, daher wurde Zellbrigen ausgesetzt. Die Stadt muss eingenommen werden, um den Nachschub der Verteidiger abzuschneiden.</a:t>
              </a:r>
            </a:p>
          </p:txBody>
        </p:sp>
        <p:pic>
          <p:nvPicPr>
            <p:cNvPr id="16" name="Grafik 15">
              <a:extLst>
                <a:ext uri="{FF2B5EF4-FFF2-40B4-BE49-F238E27FC236}">
                  <a16:creationId xmlns:a16="http://schemas.microsoft.com/office/drawing/2014/main" id="{935887E9-C5B0-40EE-9EEB-32FE0E33F412}"/>
                </a:ext>
              </a:extLst>
            </p:cNvPr>
            <p:cNvPicPr>
              <a:picLocks noChangeAspect="1"/>
            </p:cNvPicPr>
            <p:nvPr/>
          </p:nvPicPr>
          <p:blipFill>
            <a:blip r:embed="rId7" cstate="print">
              <a:extLst>
                <a:ext uri="{28A0092B-C50C-407E-A947-70E740481C1C}">
                  <a14:useLocalDpi xmlns:a14="http://schemas.microsoft.com/office/drawing/2010/main"/>
                </a:ext>
              </a:extLst>
            </a:blip>
            <a:srcRect/>
            <a:stretch/>
          </p:blipFill>
          <p:spPr>
            <a:xfrm>
              <a:off x="8263659" y="954647"/>
              <a:ext cx="1381017" cy="1381017"/>
            </a:xfrm>
            <a:prstGeom prst="rect">
              <a:avLst/>
            </a:prstGeom>
            <a:grpFill/>
            <a:ln>
              <a:solidFill>
                <a:schemeClr val="tx1"/>
              </a:solidFill>
            </a:ln>
          </p:spPr>
        </p:pic>
      </p:grpSp>
      <p:cxnSp>
        <p:nvCxnSpPr>
          <p:cNvPr id="8" name="Verbinder: gewinkelt 7">
            <a:extLst>
              <a:ext uri="{FF2B5EF4-FFF2-40B4-BE49-F238E27FC236}">
                <a16:creationId xmlns:a16="http://schemas.microsoft.com/office/drawing/2014/main" id="{3390407D-5136-404D-BFFA-8077E166E491}"/>
              </a:ext>
            </a:extLst>
          </p:cNvPr>
          <p:cNvCxnSpPr>
            <a:cxnSpLocks/>
            <a:stCxn id="10" idx="1"/>
            <a:endCxn id="15" idx="3"/>
          </p:cNvCxnSpPr>
          <p:nvPr/>
        </p:nvCxnSpPr>
        <p:spPr>
          <a:xfrm rot="16200000" flipH="1">
            <a:off x="17077418" y="-5542089"/>
            <a:ext cx="751806" cy="15235399"/>
          </a:xfrm>
          <a:prstGeom prst="bentConnector3">
            <a:avLst>
              <a:gd name="adj1" fmla="val 50000"/>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0" name="Verbinder: gewinkelt 19">
            <a:extLst>
              <a:ext uri="{FF2B5EF4-FFF2-40B4-BE49-F238E27FC236}">
                <a16:creationId xmlns:a16="http://schemas.microsoft.com/office/drawing/2014/main" id="{44FB2164-65EA-4B04-8451-318DD1855608}"/>
              </a:ext>
            </a:extLst>
          </p:cNvPr>
          <p:cNvCxnSpPr>
            <a:stCxn id="10" idx="1"/>
            <a:endCxn id="6" idx="3"/>
          </p:cNvCxnSpPr>
          <p:nvPr/>
        </p:nvCxnSpPr>
        <p:spPr>
          <a:xfrm rot="5400000">
            <a:off x="5610219" y="-1790059"/>
            <a:ext cx="735636" cy="7715170"/>
          </a:xfrm>
          <a:prstGeom prst="bentConnector3">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sp>
        <p:nvSpPr>
          <p:cNvPr id="21" name="Rechteck 20">
            <a:extLst>
              <a:ext uri="{FF2B5EF4-FFF2-40B4-BE49-F238E27FC236}">
                <a16:creationId xmlns:a16="http://schemas.microsoft.com/office/drawing/2014/main" id="{BC14BA38-7D4D-4DAE-82B3-D26371F68B86}"/>
              </a:ext>
            </a:extLst>
          </p:cNvPr>
          <p:cNvSpPr/>
          <p:nvPr/>
        </p:nvSpPr>
        <p:spPr>
          <a:xfrm>
            <a:off x="1709874" y="1931610"/>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22" name="Rechteck 21">
            <a:extLst>
              <a:ext uri="{FF2B5EF4-FFF2-40B4-BE49-F238E27FC236}">
                <a16:creationId xmlns:a16="http://schemas.microsoft.com/office/drawing/2014/main" id="{5379D654-B8E3-4BC4-9B54-D6015977AEFF}"/>
              </a:ext>
            </a:extLst>
          </p:cNvPr>
          <p:cNvSpPr/>
          <p:nvPr/>
        </p:nvSpPr>
        <p:spPr>
          <a:xfrm>
            <a:off x="24631216" y="1901742"/>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grpSp>
        <p:nvGrpSpPr>
          <p:cNvPr id="23" name="Gruppieren 22">
            <a:extLst>
              <a:ext uri="{FF2B5EF4-FFF2-40B4-BE49-F238E27FC236}">
                <a16:creationId xmlns:a16="http://schemas.microsoft.com/office/drawing/2014/main" id="{30E4798B-14C4-4F45-AB97-71687521F5AE}"/>
              </a:ext>
            </a:extLst>
          </p:cNvPr>
          <p:cNvGrpSpPr/>
          <p:nvPr/>
        </p:nvGrpSpPr>
        <p:grpSpPr>
          <a:xfrm>
            <a:off x="1058812" y="4578126"/>
            <a:ext cx="3609566" cy="1381533"/>
            <a:chOff x="6035110" y="954647"/>
            <a:chExt cx="3609566" cy="1381533"/>
          </a:xfrm>
          <a:solidFill>
            <a:schemeClr val="accent1">
              <a:lumMod val="20000"/>
              <a:lumOff val="80000"/>
            </a:schemeClr>
          </a:solidFill>
        </p:grpSpPr>
        <p:sp>
          <p:nvSpPr>
            <p:cNvPr id="24" name="Rechteck: eine Ecke abgeschnitten 23">
              <a:extLst>
                <a:ext uri="{FF2B5EF4-FFF2-40B4-BE49-F238E27FC236}">
                  <a16:creationId xmlns:a16="http://schemas.microsoft.com/office/drawing/2014/main" id="{5B0D23ED-A109-406C-BDA5-0590DC497D7E}"/>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r>
                <a:rPr lang="de-DE" sz="969" b="1" dirty="0">
                  <a:solidFill>
                    <a:srgbClr val="000000"/>
                  </a:solidFill>
                  <a:latin typeface="Helvetica" panose="020B0604020202020204" pitchFamily="34" charset="0"/>
                </a:rPr>
                <a:t>Name: Alternative Zone</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FROZEN CITY</a:t>
              </a:r>
            </a:p>
            <a:p>
              <a:pPr algn="l"/>
              <a:r>
                <a:rPr lang="de-DE" sz="775" dirty="0">
                  <a:solidFill>
                    <a:srgbClr val="000000"/>
                  </a:solidFill>
                  <a:latin typeface="Helvetica" panose="020B0604020202020204" pitchFamily="34" charset="0"/>
                </a:rPr>
                <a:t>Modus: DOMINATION</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Verteidiger haben die </a:t>
              </a:r>
              <a:r>
                <a:rPr lang="de-DE" sz="775" dirty="0" err="1">
                  <a:solidFill>
                    <a:srgbClr val="000000"/>
                  </a:solidFill>
                  <a:latin typeface="Helvetica" panose="020B0604020202020204" pitchFamily="34" charset="0"/>
                </a:rPr>
                <a:t>Clanner</a:t>
              </a:r>
              <a:r>
                <a:rPr lang="de-DE" sz="775" dirty="0">
                  <a:solidFill>
                    <a:srgbClr val="000000"/>
                  </a:solidFill>
                  <a:latin typeface="Helvetica" panose="020B0604020202020204" pitchFamily="34" charset="0"/>
                </a:rPr>
                <a:t> von ihren Landungsschiffen abgeschnitten. Die </a:t>
              </a:r>
              <a:r>
                <a:rPr lang="de-DE" sz="775" dirty="0" err="1">
                  <a:solidFill>
                    <a:srgbClr val="000000"/>
                  </a:solidFill>
                  <a:latin typeface="Helvetica" panose="020B0604020202020204" pitchFamily="34" charset="0"/>
                </a:rPr>
                <a:t>Clanner</a:t>
              </a:r>
              <a:r>
                <a:rPr lang="de-DE" sz="775" dirty="0">
                  <a:solidFill>
                    <a:srgbClr val="000000"/>
                  </a:solidFill>
                  <a:latin typeface="Helvetica" panose="020B0604020202020204" pitchFamily="34" charset="0"/>
                </a:rPr>
                <a:t> versuchen, eine verlassene Stadt einzunehmen, um die Schiffe hierher zu verlegen.</a:t>
              </a:r>
            </a:p>
          </p:txBody>
        </p:sp>
        <p:pic>
          <p:nvPicPr>
            <p:cNvPr id="25" name="Grafik 24">
              <a:extLst>
                <a:ext uri="{FF2B5EF4-FFF2-40B4-BE49-F238E27FC236}">
                  <a16:creationId xmlns:a16="http://schemas.microsoft.com/office/drawing/2014/main" id="{DCD4ABEF-A416-44F1-90C8-60EDBF56A015}"/>
                </a:ext>
              </a:extLst>
            </p:cNvPr>
            <p:cNvPicPr>
              <a:picLocks noChangeAspect="1"/>
            </p:cNvPicPr>
            <p:nvPr/>
          </p:nvPicPr>
          <p:blipFill>
            <a:blip r:embed="rId8" cstate="print">
              <a:extLst>
                <a:ext uri="{28A0092B-C50C-407E-A947-70E740481C1C}">
                  <a14:useLocalDpi xmlns:a14="http://schemas.microsoft.com/office/drawing/2010/main"/>
                </a:ext>
              </a:extLst>
            </a:blip>
            <a:srcRect/>
            <a:stretch/>
          </p:blipFill>
          <p:spPr>
            <a:xfrm>
              <a:off x="8263659" y="954647"/>
              <a:ext cx="1381017" cy="1381017"/>
            </a:xfrm>
            <a:prstGeom prst="rect">
              <a:avLst/>
            </a:prstGeom>
            <a:grpFill/>
            <a:ln>
              <a:solidFill>
                <a:schemeClr val="tx1"/>
              </a:solidFill>
            </a:ln>
          </p:spPr>
        </p:pic>
      </p:grpSp>
      <p:cxnSp>
        <p:nvCxnSpPr>
          <p:cNvPr id="28" name="Verbinder: gewinkelt 27">
            <a:extLst>
              <a:ext uri="{FF2B5EF4-FFF2-40B4-BE49-F238E27FC236}">
                <a16:creationId xmlns:a16="http://schemas.microsoft.com/office/drawing/2014/main" id="{2A735F78-082E-4D19-A64A-D0D00B91CCDF}"/>
              </a:ext>
            </a:extLst>
          </p:cNvPr>
          <p:cNvCxnSpPr>
            <a:cxnSpLocks/>
            <a:stCxn id="6" idx="2"/>
            <a:endCxn id="24" idx="3"/>
          </p:cNvCxnSpPr>
          <p:nvPr/>
        </p:nvCxnSpPr>
        <p:spPr>
          <a:xfrm rot="10800000" flipH="1" flipV="1">
            <a:off x="1058812" y="3125852"/>
            <a:ext cx="1061640" cy="1452789"/>
          </a:xfrm>
          <a:prstGeom prst="bentConnector4">
            <a:avLst>
              <a:gd name="adj1" fmla="val -21533"/>
              <a:gd name="adj2" fmla="val 69424"/>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grpSp>
        <p:nvGrpSpPr>
          <p:cNvPr id="30" name="Gruppieren 29">
            <a:extLst>
              <a:ext uri="{FF2B5EF4-FFF2-40B4-BE49-F238E27FC236}">
                <a16:creationId xmlns:a16="http://schemas.microsoft.com/office/drawing/2014/main" id="{F6301C6E-D75B-4E80-AA13-76845DBB3627}"/>
              </a:ext>
            </a:extLst>
          </p:cNvPr>
          <p:cNvGrpSpPr/>
          <p:nvPr/>
        </p:nvGrpSpPr>
        <p:grpSpPr>
          <a:xfrm>
            <a:off x="5070172" y="4569184"/>
            <a:ext cx="3619249" cy="1381019"/>
            <a:chOff x="5789780" y="955161"/>
            <a:chExt cx="3619249" cy="1381019"/>
          </a:xfrm>
          <a:solidFill>
            <a:schemeClr val="accent2">
              <a:lumMod val="40000"/>
              <a:lumOff val="60000"/>
            </a:schemeClr>
          </a:solidFill>
        </p:grpSpPr>
        <p:sp>
          <p:nvSpPr>
            <p:cNvPr id="31" name="Rechteck: eine Ecke abgeschnitten 30">
              <a:extLst>
                <a:ext uri="{FF2B5EF4-FFF2-40B4-BE49-F238E27FC236}">
                  <a16:creationId xmlns:a16="http://schemas.microsoft.com/office/drawing/2014/main" id="{D768C670-0E07-467E-9DD8-D85D79ABA85C}"/>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Hauptstadt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RIVER CITY</a:t>
              </a:r>
            </a:p>
            <a:p>
              <a:pPr algn="l"/>
              <a:r>
                <a:rPr lang="de-DE" sz="775" dirty="0">
                  <a:solidFill>
                    <a:srgbClr val="000000"/>
                  </a:solidFill>
                  <a:latin typeface="Helvetica" panose="020B0604020202020204" pitchFamily="34" charset="0"/>
                </a:rPr>
                <a:t>Modus: CONQUEST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Landezone ist gesichert. Der Clan rückt auf die Stadt vor. Zellbrigen wurde ausgesetzt. Mit dem Sieg wird der Nachschub der Verteidiger abgeschnitten.</a:t>
              </a:r>
            </a:p>
            <a:p>
              <a:pPr algn="l"/>
              <a:endParaRPr lang="de-DE" sz="775" dirty="0">
                <a:solidFill>
                  <a:srgbClr val="000000"/>
                </a:solidFill>
                <a:latin typeface="Helvetica" panose="020B0604020202020204" pitchFamily="34" charset="0"/>
              </a:endParaRPr>
            </a:p>
          </p:txBody>
        </p:sp>
        <p:pic>
          <p:nvPicPr>
            <p:cNvPr id="32" name="Grafik 31">
              <a:extLst>
                <a:ext uri="{FF2B5EF4-FFF2-40B4-BE49-F238E27FC236}">
                  <a16:creationId xmlns:a16="http://schemas.microsoft.com/office/drawing/2014/main" id="{E0C13CD8-6B09-4880-B7F1-E5C10B4338A0}"/>
                </a:ext>
              </a:extLst>
            </p:cNvPr>
            <p:cNvPicPr>
              <a:picLocks noChangeAspect="1"/>
            </p:cNvPicPr>
            <p:nvPr/>
          </p:nvPicPr>
          <p:blipFill>
            <a:blip r:embed="rId7" cstate="print">
              <a:extLst>
                <a:ext uri="{28A0092B-C50C-407E-A947-70E740481C1C}">
                  <a14:useLocalDpi xmlns:a14="http://schemas.microsoft.com/office/drawing/2010/main"/>
                </a:ext>
              </a:extLst>
            </a:blip>
            <a:srcRect/>
            <a:stretch/>
          </p:blipFill>
          <p:spPr>
            <a:xfrm>
              <a:off x="8028012" y="955161"/>
              <a:ext cx="1381017" cy="1381017"/>
            </a:xfrm>
            <a:prstGeom prst="rect">
              <a:avLst/>
            </a:prstGeom>
            <a:grpFill/>
            <a:ln>
              <a:solidFill>
                <a:schemeClr val="tx1"/>
              </a:solidFill>
            </a:ln>
          </p:spPr>
        </p:pic>
      </p:grpSp>
      <p:cxnSp>
        <p:nvCxnSpPr>
          <p:cNvPr id="35" name="Verbinder: gewinkelt 34">
            <a:extLst>
              <a:ext uri="{FF2B5EF4-FFF2-40B4-BE49-F238E27FC236}">
                <a16:creationId xmlns:a16="http://schemas.microsoft.com/office/drawing/2014/main" id="{CFF0F692-1C3E-4601-B99E-5A396A2EAD06}"/>
              </a:ext>
            </a:extLst>
          </p:cNvPr>
          <p:cNvCxnSpPr>
            <a:cxnSpLocks/>
            <a:stCxn id="6" idx="1"/>
            <a:endCxn id="31" idx="3"/>
          </p:cNvCxnSpPr>
          <p:nvPr/>
        </p:nvCxnSpPr>
        <p:spPr>
          <a:xfrm rot="16200000" flipH="1">
            <a:off x="3749720" y="2187093"/>
            <a:ext cx="752825" cy="4011360"/>
          </a:xfrm>
          <a:prstGeom prst="bentConnector3">
            <a:avLst>
              <a:gd name="adj1" fmla="val 2397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33" name="Rechteck 32">
            <a:extLst>
              <a:ext uri="{FF2B5EF4-FFF2-40B4-BE49-F238E27FC236}">
                <a16:creationId xmlns:a16="http://schemas.microsoft.com/office/drawing/2014/main" id="{9C503461-E075-4136-BDB3-EBC73B952F88}"/>
              </a:ext>
            </a:extLst>
          </p:cNvPr>
          <p:cNvSpPr/>
          <p:nvPr/>
        </p:nvSpPr>
        <p:spPr>
          <a:xfrm>
            <a:off x="5656748" y="3869728"/>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39" name="Rechteck: eine Ecke abgeschnitten 38">
            <a:extLst>
              <a:ext uri="{FF2B5EF4-FFF2-40B4-BE49-F238E27FC236}">
                <a16:creationId xmlns:a16="http://schemas.microsoft.com/office/drawing/2014/main" id="{C97741B9-A1A3-4300-9E7C-1415CA4F1785}"/>
              </a:ext>
            </a:extLst>
          </p:cNvPr>
          <p:cNvSpPr/>
          <p:nvPr/>
        </p:nvSpPr>
        <p:spPr>
          <a:xfrm>
            <a:off x="3058971" y="13095684"/>
            <a:ext cx="3609565" cy="845971"/>
          </a:xfrm>
          <a:prstGeom prst="snip1Rect">
            <a:avLst/>
          </a:prstGeom>
          <a:solidFill>
            <a:schemeClr val="accent1">
              <a:lumMod val="75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chemeClr val="bg1"/>
                </a:solidFill>
                <a:latin typeface="Helvetica" panose="020B0604020202020204" pitchFamily="34" charset="0"/>
              </a:rPr>
              <a:t>IS gewinnt / Invasion gescheitert</a:t>
            </a:r>
            <a:endParaRPr lang="de-DE" sz="969" dirty="0">
              <a:solidFill>
                <a:schemeClr val="bg1"/>
              </a:solidFill>
              <a:latin typeface="Helvetica" panose="020B0604020202020204" pitchFamily="34" charset="0"/>
            </a:endParaRPr>
          </a:p>
          <a:p>
            <a:pPr algn="l"/>
            <a:br>
              <a:rPr lang="de-DE" sz="775" dirty="0">
                <a:solidFill>
                  <a:schemeClr val="bg1"/>
                </a:solidFill>
                <a:latin typeface="Helvetica" panose="020B0604020202020204" pitchFamily="34" charset="0"/>
              </a:rPr>
            </a:br>
            <a:r>
              <a:rPr lang="de-DE" sz="775" i="1" dirty="0">
                <a:solidFill>
                  <a:schemeClr val="bg1"/>
                </a:solidFill>
                <a:latin typeface="Helvetica" panose="020B0604020202020204" pitchFamily="34" charset="0"/>
              </a:rPr>
              <a:t>Beschreibung:</a:t>
            </a:r>
            <a:br>
              <a:rPr lang="de-DE" sz="775" dirty="0">
                <a:solidFill>
                  <a:schemeClr val="bg1"/>
                </a:solidFill>
                <a:latin typeface="Helvetica" panose="020B0604020202020204" pitchFamily="34" charset="0"/>
              </a:rPr>
            </a:br>
            <a:r>
              <a:rPr lang="de-DE" sz="775" dirty="0">
                <a:solidFill>
                  <a:schemeClr val="bg1"/>
                </a:solidFill>
                <a:latin typeface="Helvetica" panose="020B0604020202020204" pitchFamily="34" charset="0"/>
              </a:rPr>
              <a:t>Die Angreifer wurden zurückgeschlagen. Die verbliebenen Clantruppen berufen sich auf Hegira und ziehen sich in den Weltraum zurück.</a:t>
            </a:r>
          </a:p>
        </p:txBody>
      </p:sp>
      <p:cxnSp>
        <p:nvCxnSpPr>
          <p:cNvPr id="44" name="Verbinder: gewinkelt 43">
            <a:extLst>
              <a:ext uri="{FF2B5EF4-FFF2-40B4-BE49-F238E27FC236}">
                <a16:creationId xmlns:a16="http://schemas.microsoft.com/office/drawing/2014/main" id="{F2B2EE62-8CD5-4618-8F65-ED672CF43490}"/>
              </a:ext>
            </a:extLst>
          </p:cNvPr>
          <p:cNvCxnSpPr>
            <a:cxnSpLocks/>
            <a:stCxn id="24" idx="2"/>
            <a:endCxn id="419" idx="2"/>
          </p:cNvCxnSpPr>
          <p:nvPr/>
        </p:nvCxnSpPr>
        <p:spPr>
          <a:xfrm rot="10800000" flipH="1" flipV="1">
            <a:off x="1058811" y="5269151"/>
            <a:ext cx="3626099" cy="5545502"/>
          </a:xfrm>
          <a:prstGeom prst="bentConnector3">
            <a:avLst>
              <a:gd name="adj1" fmla="val -6304"/>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grpSp>
        <p:nvGrpSpPr>
          <p:cNvPr id="70" name="Gruppieren 69">
            <a:extLst>
              <a:ext uri="{FF2B5EF4-FFF2-40B4-BE49-F238E27FC236}">
                <a16:creationId xmlns:a16="http://schemas.microsoft.com/office/drawing/2014/main" id="{B08C3C03-F958-4BCC-90B2-BE16EC9E4B73}"/>
              </a:ext>
            </a:extLst>
          </p:cNvPr>
          <p:cNvGrpSpPr/>
          <p:nvPr/>
        </p:nvGrpSpPr>
        <p:grpSpPr>
          <a:xfrm>
            <a:off x="23886715" y="4577610"/>
            <a:ext cx="3854897" cy="1381533"/>
            <a:chOff x="5789779" y="954647"/>
            <a:chExt cx="3854897" cy="1381533"/>
          </a:xfrm>
          <a:solidFill>
            <a:schemeClr val="accent2">
              <a:lumMod val="40000"/>
              <a:lumOff val="60000"/>
            </a:schemeClr>
          </a:solidFill>
        </p:grpSpPr>
        <p:sp>
          <p:nvSpPr>
            <p:cNvPr id="71" name="Rechteck: eine Ecke abgeschnitten 70">
              <a:extLst>
                <a:ext uri="{FF2B5EF4-FFF2-40B4-BE49-F238E27FC236}">
                  <a16:creationId xmlns:a16="http://schemas.microsoft.com/office/drawing/2014/main" id="{B6302AF4-F90F-4218-924E-416ED20AB7E5}"/>
                </a:ext>
              </a:extLst>
            </p:cNvPr>
            <p:cNvSpPr/>
            <p:nvPr/>
          </p:nvSpPr>
          <p:spPr>
            <a:xfrm>
              <a:off x="5789779" y="955163"/>
              <a:ext cx="2368611"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Greifbarer Sieg</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CAUSTIC VALLEY</a:t>
              </a:r>
            </a:p>
            <a:p>
              <a:pPr algn="l"/>
              <a:r>
                <a:rPr lang="de-DE" sz="775" dirty="0">
                  <a:solidFill>
                    <a:srgbClr val="000000"/>
                  </a:solidFill>
                  <a:latin typeface="Helvetica" panose="020B0604020202020204" pitchFamily="34" charset="0"/>
                </a:rPr>
                <a:t>Modus: DOMINATION</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Stadt wurde eingenommen. Jetzt setzt der Clan auf die Industrieanlage im </a:t>
              </a:r>
              <a:r>
                <a:rPr lang="de-DE" sz="775" dirty="0" err="1">
                  <a:solidFill>
                    <a:srgbClr val="000000"/>
                  </a:solidFill>
                  <a:latin typeface="Helvetica" panose="020B0604020202020204" pitchFamily="34" charset="0"/>
                </a:rPr>
                <a:t>Caustic</a:t>
              </a:r>
              <a:r>
                <a:rPr lang="de-DE" sz="775" dirty="0">
                  <a:solidFill>
                    <a:srgbClr val="000000"/>
                  </a:solidFill>
                  <a:latin typeface="Helvetica" panose="020B0604020202020204" pitchFamily="34" charset="0"/>
                </a:rPr>
                <a:t>-Tal, um den Sieg perfekt zu machen. Die Verteidiger haben sich hierher zurückgezogen.</a:t>
              </a:r>
            </a:p>
            <a:p>
              <a:pPr algn="l"/>
              <a:endParaRPr lang="de-DE" sz="775" dirty="0">
                <a:solidFill>
                  <a:srgbClr val="000000"/>
                </a:solidFill>
                <a:latin typeface="Helvetica" panose="020B0604020202020204" pitchFamily="34" charset="0"/>
              </a:endParaRPr>
            </a:p>
          </p:txBody>
        </p:sp>
        <p:pic>
          <p:nvPicPr>
            <p:cNvPr id="72" name="Grafik 71">
              <a:extLst>
                <a:ext uri="{FF2B5EF4-FFF2-40B4-BE49-F238E27FC236}">
                  <a16:creationId xmlns:a16="http://schemas.microsoft.com/office/drawing/2014/main" id="{F9A5C056-D81A-4531-B753-C264C011DFAC}"/>
                </a:ext>
              </a:extLst>
            </p:cNvPr>
            <p:cNvPicPr>
              <a:picLocks noChangeAspect="1"/>
            </p:cNvPicPr>
            <p:nvPr/>
          </p:nvPicPr>
          <p:blipFill>
            <a:blip r:embed="rId9" cstate="print">
              <a:extLst>
                <a:ext uri="{28A0092B-C50C-407E-A947-70E740481C1C}">
                  <a14:useLocalDpi xmlns:a14="http://schemas.microsoft.com/office/drawing/2010/main"/>
                </a:ext>
              </a:extLst>
            </a:blip>
            <a:srcRect/>
            <a:stretch/>
          </p:blipFill>
          <p:spPr>
            <a:xfrm>
              <a:off x="8263659" y="954647"/>
              <a:ext cx="1381017" cy="1381017"/>
            </a:xfrm>
            <a:prstGeom prst="rect">
              <a:avLst/>
            </a:prstGeom>
            <a:grpFill/>
            <a:ln>
              <a:solidFill>
                <a:schemeClr val="tx1"/>
              </a:solidFill>
            </a:ln>
          </p:spPr>
        </p:pic>
      </p:grpSp>
      <p:grpSp>
        <p:nvGrpSpPr>
          <p:cNvPr id="74" name="Gruppieren 73">
            <a:extLst>
              <a:ext uri="{FF2B5EF4-FFF2-40B4-BE49-F238E27FC236}">
                <a16:creationId xmlns:a16="http://schemas.microsoft.com/office/drawing/2014/main" id="{C90637AD-6E34-4B10-810C-3D919CA0A557}"/>
              </a:ext>
            </a:extLst>
          </p:cNvPr>
          <p:cNvGrpSpPr/>
          <p:nvPr/>
        </p:nvGrpSpPr>
        <p:grpSpPr>
          <a:xfrm>
            <a:off x="19788336" y="4605470"/>
            <a:ext cx="3622837" cy="1381017"/>
            <a:chOff x="6267170" y="955163"/>
            <a:chExt cx="3622837" cy="1381017"/>
          </a:xfrm>
          <a:solidFill>
            <a:schemeClr val="accent1">
              <a:lumMod val="20000"/>
              <a:lumOff val="80000"/>
            </a:schemeClr>
          </a:solidFill>
        </p:grpSpPr>
        <p:sp>
          <p:nvSpPr>
            <p:cNvPr id="75" name="Rechteck: eine Ecke abgeschnitten 74">
              <a:extLst>
                <a:ext uri="{FF2B5EF4-FFF2-40B4-BE49-F238E27FC236}">
                  <a16:creationId xmlns:a16="http://schemas.microsoft.com/office/drawing/2014/main" id="{B1318676-9BD7-406D-87F4-627DD7449DD8}"/>
                </a:ext>
              </a:extLst>
            </p:cNvPr>
            <p:cNvSpPr/>
            <p:nvPr/>
          </p:nvSpPr>
          <p:spPr>
            <a:xfrm>
              <a:off x="6267170" y="955163"/>
              <a:ext cx="2136546"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Hoffnung</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VIRIDIAN BOG</a:t>
              </a:r>
            </a:p>
            <a:p>
              <a:pPr algn="l"/>
              <a:r>
                <a:rPr lang="de-DE" sz="775" dirty="0">
                  <a:solidFill>
                    <a:srgbClr val="000000"/>
                  </a:solidFill>
                  <a:latin typeface="Helvetica" panose="020B0604020202020204" pitchFamily="34" charset="0"/>
                </a:rPr>
                <a:t>Modus: ASSAULT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Der Angriff auf die Hauptstadt wurde zurückgeschlagen. Die Verteidiger haben die Angreifer bis </a:t>
              </a:r>
              <a:r>
                <a:rPr lang="de-DE" sz="775" dirty="0" err="1">
                  <a:solidFill>
                    <a:srgbClr val="000000"/>
                  </a:solidFill>
                  <a:latin typeface="Helvetica" panose="020B0604020202020204" pitchFamily="34" charset="0"/>
                </a:rPr>
                <a:t>Viridian</a:t>
              </a:r>
              <a:r>
                <a:rPr lang="de-DE" sz="775" dirty="0">
                  <a:solidFill>
                    <a:srgbClr val="000000"/>
                  </a:solidFill>
                  <a:latin typeface="Helvetica" panose="020B0604020202020204" pitchFamily="34" charset="0"/>
                </a:rPr>
                <a:t> verfolgt und dort kommt es zum Kampf.</a:t>
              </a:r>
            </a:p>
            <a:p>
              <a:pPr algn="l"/>
              <a:endParaRPr lang="de-DE" sz="775" dirty="0">
                <a:solidFill>
                  <a:srgbClr val="000000"/>
                </a:solidFill>
                <a:latin typeface="Helvetica" panose="020B0604020202020204" pitchFamily="34" charset="0"/>
              </a:endParaRPr>
            </a:p>
          </p:txBody>
        </p:sp>
        <p:pic>
          <p:nvPicPr>
            <p:cNvPr id="76" name="Grafik 75">
              <a:extLst>
                <a:ext uri="{FF2B5EF4-FFF2-40B4-BE49-F238E27FC236}">
                  <a16:creationId xmlns:a16="http://schemas.microsoft.com/office/drawing/2014/main" id="{72C8F3D0-3ED8-41AE-BCF9-FFA5F069AEA4}"/>
                </a:ext>
              </a:extLst>
            </p:cNvPr>
            <p:cNvPicPr>
              <a:picLocks noChangeAspect="1"/>
            </p:cNvPicPr>
            <p:nvPr/>
          </p:nvPicPr>
          <p:blipFill>
            <a:blip r:embed="rId10" cstate="print">
              <a:extLst>
                <a:ext uri="{28A0092B-C50C-407E-A947-70E740481C1C}">
                  <a14:useLocalDpi xmlns:a14="http://schemas.microsoft.com/office/drawing/2010/main"/>
                </a:ext>
              </a:extLst>
            </a:blip>
            <a:srcRect/>
            <a:stretch/>
          </p:blipFill>
          <p:spPr>
            <a:xfrm>
              <a:off x="8508990" y="955163"/>
              <a:ext cx="1381017" cy="1381017"/>
            </a:xfrm>
            <a:prstGeom prst="rect">
              <a:avLst/>
            </a:prstGeom>
            <a:grpFill/>
            <a:ln>
              <a:solidFill>
                <a:schemeClr val="tx1"/>
              </a:solidFill>
            </a:ln>
          </p:spPr>
        </p:pic>
      </p:grpSp>
      <p:grpSp>
        <p:nvGrpSpPr>
          <p:cNvPr id="80" name="Gruppieren 79">
            <a:extLst>
              <a:ext uri="{FF2B5EF4-FFF2-40B4-BE49-F238E27FC236}">
                <a16:creationId xmlns:a16="http://schemas.microsoft.com/office/drawing/2014/main" id="{5D09DD0E-F6D3-40B2-BFB6-057AD7E6B001}"/>
              </a:ext>
            </a:extLst>
          </p:cNvPr>
          <p:cNvGrpSpPr/>
          <p:nvPr/>
        </p:nvGrpSpPr>
        <p:grpSpPr>
          <a:xfrm>
            <a:off x="1058809" y="6726199"/>
            <a:ext cx="3609566" cy="1381018"/>
            <a:chOff x="5789780" y="955162"/>
            <a:chExt cx="3609566" cy="1381018"/>
          </a:xfrm>
          <a:solidFill>
            <a:schemeClr val="accent2">
              <a:lumMod val="40000"/>
              <a:lumOff val="60000"/>
            </a:schemeClr>
          </a:solidFill>
        </p:grpSpPr>
        <p:sp>
          <p:nvSpPr>
            <p:cNvPr id="81" name="Rechteck: eine Ecke abgeschnitten 80">
              <a:extLst>
                <a:ext uri="{FF2B5EF4-FFF2-40B4-BE49-F238E27FC236}">
                  <a16:creationId xmlns:a16="http://schemas.microsoft.com/office/drawing/2014/main" id="{6EE87F2A-C383-46B9-B28F-A3AD5F9CF5AF}"/>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Augen auf dem Ziel</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CAUSTIC VALLEY</a:t>
              </a:r>
            </a:p>
            <a:p>
              <a:pPr algn="l"/>
              <a:r>
                <a:rPr lang="de-DE" sz="775" dirty="0">
                  <a:solidFill>
                    <a:srgbClr val="000000"/>
                  </a:solidFill>
                  <a:latin typeface="Helvetica" panose="020B0604020202020204" pitchFamily="34" charset="0"/>
                </a:rPr>
                <a:t>Modus: ASSAULT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Verteidigung war stärker als erwartet, aber es gibt noch eine Chance. Der Clan sieht nach der Sicherung der Zone eine Chance und greift die Industrieanlage im </a:t>
              </a:r>
              <a:r>
                <a:rPr lang="de-DE" sz="775" dirty="0" err="1">
                  <a:solidFill>
                    <a:srgbClr val="000000"/>
                  </a:solidFill>
                  <a:latin typeface="Helvetica" panose="020B0604020202020204" pitchFamily="34" charset="0"/>
                </a:rPr>
                <a:t>Caustic</a:t>
              </a:r>
              <a:r>
                <a:rPr lang="de-DE" sz="775" dirty="0">
                  <a:solidFill>
                    <a:srgbClr val="000000"/>
                  </a:solidFill>
                  <a:latin typeface="Helvetica" panose="020B0604020202020204" pitchFamily="34" charset="0"/>
                </a:rPr>
                <a:t>-Tal an.</a:t>
              </a:r>
            </a:p>
          </p:txBody>
        </p:sp>
        <p:pic>
          <p:nvPicPr>
            <p:cNvPr id="82" name="Grafik 81">
              <a:extLst>
                <a:ext uri="{FF2B5EF4-FFF2-40B4-BE49-F238E27FC236}">
                  <a16:creationId xmlns:a16="http://schemas.microsoft.com/office/drawing/2014/main" id="{F6075CC4-7090-4C73-902A-F3867F1AAE56}"/>
                </a:ext>
              </a:extLst>
            </p:cNvPr>
            <p:cNvPicPr>
              <a:picLocks noChangeAspect="1"/>
            </p:cNvPicPr>
            <p:nvPr/>
          </p:nvPicPr>
          <p:blipFill>
            <a:blip r:embed="rId9" cstate="print">
              <a:extLst>
                <a:ext uri="{28A0092B-C50C-407E-A947-70E740481C1C}">
                  <a14:useLocalDpi xmlns:a14="http://schemas.microsoft.com/office/drawing/2010/main"/>
                </a:ext>
              </a:extLst>
            </a:blip>
            <a:srcRect/>
            <a:stretch/>
          </p:blipFill>
          <p:spPr>
            <a:xfrm>
              <a:off x="8018329" y="955162"/>
              <a:ext cx="1381017" cy="1381017"/>
            </a:xfrm>
            <a:prstGeom prst="rect">
              <a:avLst/>
            </a:prstGeom>
            <a:grpFill/>
            <a:ln>
              <a:solidFill>
                <a:schemeClr val="tx1"/>
              </a:solidFill>
            </a:ln>
          </p:spPr>
        </p:pic>
      </p:grpSp>
      <p:grpSp>
        <p:nvGrpSpPr>
          <p:cNvPr id="84" name="Gruppieren 83">
            <a:extLst>
              <a:ext uri="{FF2B5EF4-FFF2-40B4-BE49-F238E27FC236}">
                <a16:creationId xmlns:a16="http://schemas.microsoft.com/office/drawing/2014/main" id="{7F6F4334-F2AE-4866-A4DC-93DF20DC3C02}"/>
              </a:ext>
            </a:extLst>
          </p:cNvPr>
          <p:cNvGrpSpPr/>
          <p:nvPr/>
        </p:nvGrpSpPr>
        <p:grpSpPr>
          <a:xfrm>
            <a:off x="1058808" y="8880313"/>
            <a:ext cx="3609566" cy="1381535"/>
            <a:chOff x="5789780" y="954645"/>
            <a:chExt cx="3609566" cy="1381535"/>
          </a:xfrm>
          <a:solidFill>
            <a:schemeClr val="accent2">
              <a:lumMod val="40000"/>
              <a:lumOff val="60000"/>
            </a:schemeClr>
          </a:solidFill>
        </p:grpSpPr>
        <p:sp>
          <p:nvSpPr>
            <p:cNvPr id="85" name="Rechteck: eine Ecke abgeschnitten 84">
              <a:extLst>
                <a:ext uri="{FF2B5EF4-FFF2-40B4-BE49-F238E27FC236}">
                  <a16:creationId xmlns:a16="http://schemas.microsoft.com/office/drawing/2014/main" id="{CFE3BFA1-F838-4E94-B4AA-17827C2E0560}"/>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CRIMSON STRAIT</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Der Clan hat, trotz der Niederlagen wieder Boden gewonnen. Nach dem Sieg im </a:t>
              </a:r>
              <a:r>
                <a:rPr lang="de-DE" sz="775" dirty="0" err="1">
                  <a:solidFill>
                    <a:srgbClr val="000000"/>
                  </a:solidFill>
                  <a:latin typeface="Helvetica" panose="020B0604020202020204" pitchFamily="34" charset="0"/>
                </a:rPr>
                <a:t>Caustic</a:t>
              </a:r>
              <a:r>
                <a:rPr lang="de-DE" sz="775" dirty="0">
                  <a:solidFill>
                    <a:srgbClr val="000000"/>
                  </a:solidFill>
                  <a:latin typeface="Helvetica" panose="020B0604020202020204" pitchFamily="34" charset="0"/>
                </a:rPr>
                <a:t>-Tal, rücken die Clan Kräfte auf die Hafenanlagen vor, um dort das letzte Gefecht zu erzwingen.</a:t>
              </a:r>
            </a:p>
          </p:txBody>
        </p:sp>
        <p:pic>
          <p:nvPicPr>
            <p:cNvPr id="86" name="Grafik 85">
              <a:extLst>
                <a:ext uri="{FF2B5EF4-FFF2-40B4-BE49-F238E27FC236}">
                  <a16:creationId xmlns:a16="http://schemas.microsoft.com/office/drawing/2014/main" id="{361680AE-7343-4061-BA9D-939A8445E0A6}"/>
                </a:ext>
              </a:extLst>
            </p:cNvPr>
            <p:cNvPicPr>
              <a:picLocks noChangeAspect="1"/>
            </p:cNvPicPr>
            <p:nvPr/>
          </p:nvPicPr>
          <p:blipFill>
            <a:blip r:embed="rId11" cstate="print">
              <a:extLst>
                <a:ext uri="{28A0092B-C50C-407E-A947-70E740481C1C}">
                  <a14:useLocalDpi xmlns:a14="http://schemas.microsoft.com/office/drawing/2010/main"/>
                </a:ext>
              </a:extLst>
            </a:blip>
            <a:srcRect/>
            <a:stretch/>
          </p:blipFill>
          <p:spPr>
            <a:xfrm>
              <a:off x="8018329" y="954645"/>
              <a:ext cx="1381017" cy="1381017"/>
            </a:xfrm>
            <a:prstGeom prst="rect">
              <a:avLst/>
            </a:prstGeom>
            <a:grpFill/>
            <a:ln>
              <a:solidFill>
                <a:schemeClr val="tx1"/>
              </a:solidFill>
            </a:ln>
          </p:spPr>
        </p:pic>
      </p:grpSp>
      <p:cxnSp>
        <p:nvCxnSpPr>
          <p:cNvPr id="89" name="Verbinder: gewinkelt 88">
            <a:extLst>
              <a:ext uri="{FF2B5EF4-FFF2-40B4-BE49-F238E27FC236}">
                <a16:creationId xmlns:a16="http://schemas.microsoft.com/office/drawing/2014/main" id="{7A936863-9C81-4C1D-B1B5-795FE4AFD651}"/>
              </a:ext>
            </a:extLst>
          </p:cNvPr>
          <p:cNvCxnSpPr>
            <a:cxnSpLocks/>
            <a:stCxn id="81" idx="2"/>
            <a:endCxn id="419" idx="2"/>
          </p:cNvCxnSpPr>
          <p:nvPr/>
        </p:nvCxnSpPr>
        <p:spPr>
          <a:xfrm rot="10800000" flipH="1" flipV="1">
            <a:off x="1058809" y="7416709"/>
            <a:ext cx="3626102" cy="3397944"/>
          </a:xfrm>
          <a:prstGeom prst="bentConnector3">
            <a:avLst>
              <a:gd name="adj1" fmla="val -6304"/>
            </a:avLst>
          </a:prstGeom>
          <a:ln w="63500">
            <a:headEnd type="oval"/>
          </a:ln>
        </p:spPr>
        <p:style>
          <a:lnRef idx="1">
            <a:schemeClr val="accent1"/>
          </a:lnRef>
          <a:fillRef idx="0">
            <a:schemeClr val="accent1"/>
          </a:fillRef>
          <a:effectRef idx="0">
            <a:schemeClr val="accent1"/>
          </a:effectRef>
          <a:fontRef idx="minor">
            <a:schemeClr val="tx1"/>
          </a:fontRef>
        </p:style>
      </p:cxnSp>
      <p:cxnSp>
        <p:nvCxnSpPr>
          <p:cNvPr id="99" name="Verbinder: gewinkelt 98">
            <a:extLst>
              <a:ext uri="{FF2B5EF4-FFF2-40B4-BE49-F238E27FC236}">
                <a16:creationId xmlns:a16="http://schemas.microsoft.com/office/drawing/2014/main" id="{E192C6CB-2ABF-406F-A7CF-D5FF996C2C1D}"/>
              </a:ext>
            </a:extLst>
          </p:cNvPr>
          <p:cNvCxnSpPr>
            <a:cxnSpLocks/>
            <a:stCxn id="24" idx="1"/>
            <a:endCxn id="81" idx="3"/>
          </p:cNvCxnSpPr>
          <p:nvPr/>
        </p:nvCxnSpPr>
        <p:spPr>
          <a:xfrm rot="5400000">
            <a:off x="1737181" y="6342928"/>
            <a:ext cx="766541" cy="3"/>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01" name="Verbinder: gewinkelt 100">
            <a:extLst>
              <a:ext uri="{FF2B5EF4-FFF2-40B4-BE49-F238E27FC236}">
                <a16:creationId xmlns:a16="http://schemas.microsoft.com/office/drawing/2014/main" id="{C2247F2E-E033-4B27-B009-8DFCF25D5CC9}"/>
              </a:ext>
            </a:extLst>
          </p:cNvPr>
          <p:cNvCxnSpPr>
            <a:cxnSpLocks/>
            <a:stCxn id="81" idx="1"/>
            <a:endCxn id="85" idx="3"/>
          </p:cNvCxnSpPr>
          <p:nvPr/>
        </p:nvCxnSpPr>
        <p:spPr>
          <a:xfrm rot="5400000">
            <a:off x="1733642" y="8494024"/>
            <a:ext cx="773614" cy="1"/>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03" name="Verbinder: gewinkelt 102">
            <a:extLst>
              <a:ext uri="{FF2B5EF4-FFF2-40B4-BE49-F238E27FC236}">
                <a16:creationId xmlns:a16="http://schemas.microsoft.com/office/drawing/2014/main" id="{77D258D9-60FA-41B2-8FAC-A5B7AA924DF3}"/>
              </a:ext>
            </a:extLst>
          </p:cNvPr>
          <p:cNvCxnSpPr>
            <a:cxnSpLocks/>
            <a:stCxn id="85" idx="2"/>
            <a:endCxn id="419" idx="2"/>
          </p:cNvCxnSpPr>
          <p:nvPr/>
        </p:nvCxnSpPr>
        <p:spPr>
          <a:xfrm rot="10800000" flipH="1" flipV="1">
            <a:off x="1058807" y="9571339"/>
            <a:ext cx="3626103" cy="1243313"/>
          </a:xfrm>
          <a:prstGeom prst="bentConnector3">
            <a:avLst>
              <a:gd name="adj1" fmla="val -6304"/>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07" name="Verbinder: gewinkelt 106">
            <a:extLst>
              <a:ext uri="{FF2B5EF4-FFF2-40B4-BE49-F238E27FC236}">
                <a16:creationId xmlns:a16="http://schemas.microsoft.com/office/drawing/2014/main" id="{39501C24-6758-4457-85A3-0B0AE3349A21}"/>
              </a:ext>
            </a:extLst>
          </p:cNvPr>
          <p:cNvCxnSpPr>
            <a:cxnSpLocks/>
            <a:stCxn id="85" idx="1"/>
            <a:endCxn id="576" idx="2"/>
          </p:cNvCxnSpPr>
          <p:nvPr/>
        </p:nvCxnSpPr>
        <p:spPr>
          <a:xfrm rot="16200000" flipH="1">
            <a:off x="4589673" y="7792622"/>
            <a:ext cx="1690152" cy="6628603"/>
          </a:xfrm>
          <a:prstGeom prst="bentConnector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35" name="Verbinder: gewinkelt 134">
            <a:extLst>
              <a:ext uri="{FF2B5EF4-FFF2-40B4-BE49-F238E27FC236}">
                <a16:creationId xmlns:a16="http://schemas.microsoft.com/office/drawing/2014/main" id="{D87CF03D-86F9-4F40-A177-CD8DC76988B3}"/>
              </a:ext>
            </a:extLst>
          </p:cNvPr>
          <p:cNvCxnSpPr>
            <a:cxnSpLocks/>
            <a:stCxn id="15" idx="2"/>
            <a:endCxn id="75" idx="3"/>
          </p:cNvCxnSpPr>
          <p:nvPr/>
        </p:nvCxnSpPr>
        <p:spPr>
          <a:xfrm rot="10800000" flipV="1">
            <a:off x="20856609" y="3142022"/>
            <a:ext cx="3030106" cy="1463447"/>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38" name="Verbinder: gewinkelt 137">
            <a:extLst>
              <a:ext uri="{FF2B5EF4-FFF2-40B4-BE49-F238E27FC236}">
                <a16:creationId xmlns:a16="http://schemas.microsoft.com/office/drawing/2014/main" id="{1F13763A-BDF7-4E12-AB74-D2A94E9800C3}"/>
              </a:ext>
            </a:extLst>
          </p:cNvPr>
          <p:cNvCxnSpPr>
            <a:stCxn id="15" idx="1"/>
            <a:endCxn id="71" idx="3"/>
          </p:cNvCxnSpPr>
          <p:nvPr/>
        </p:nvCxnSpPr>
        <p:spPr>
          <a:xfrm rot="5400000">
            <a:off x="24698224" y="4205328"/>
            <a:ext cx="745595" cy="12700"/>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grpSp>
        <p:nvGrpSpPr>
          <p:cNvPr id="154" name="Gruppieren 153">
            <a:extLst>
              <a:ext uri="{FF2B5EF4-FFF2-40B4-BE49-F238E27FC236}">
                <a16:creationId xmlns:a16="http://schemas.microsoft.com/office/drawing/2014/main" id="{4E8B1565-7274-4372-BE92-E5B597BE53F1}"/>
              </a:ext>
            </a:extLst>
          </p:cNvPr>
          <p:cNvGrpSpPr/>
          <p:nvPr/>
        </p:nvGrpSpPr>
        <p:grpSpPr>
          <a:xfrm>
            <a:off x="23886714" y="6739106"/>
            <a:ext cx="3854898" cy="1381017"/>
            <a:chOff x="6035109" y="955163"/>
            <a:chExt cx="3854898" cy="1381017"/>
          </a:xfrm>
          <a:solidFill>
            <a:schemeClr val="accent1">
              <a:lumMod val="20000"/>
              <a:lumOff val="80000"/>
            </a:schemeClr>
          </a:solidFill>
        </p:grpSpPr>
        <p:sp>
          <p:nvSpPr>
            <p:cNvPr id="155" name="Rechteck: eine Ecke abgeschnitten 154">
              <a:extLst>
                <a:ext uri="{FF2B5EF4-FFF2-40B4-BE49-F238E27FC236}">
                  <a16:creationId xmlns:a16="http://schemas.microsoft.com/office/drawing/2014/main" id="{1AAF1892-D47E-4100-85B5-58E850842892}"/>
                </a:ext>
              </a:extLst>
            </p:cNvPr>
            <p:cNvSpPr/>
            <p:nvPr/>
          </p:nvSpPr>
          <p:spPr>
            <a:xfrm>
              <a:off x="6035109" y="955163"/>
              <a:ext cx="2368607"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Niemals aufgeben</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CANYON NETWORK</a:t>
              </a:r>
            </a:p>
            <a:p>
              <a:pPr algn="l"/>
              <a:r>
                <a:rPr lang="de-DE" sz="775" dirty="0">
                  <a:solidFill>
                    <a:srgbClr val="000000"/>
                  </a:solidFill>
                  <a:latin typeface="Helvetica" panose="020B0604020202020204" pitchFamily="34" charset="0"/>
                </a:rPr>
                <a:t>Modus: DOMINATION</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Es sieht nicht gut aus für die Verteidiger, aber sie sind noch nicht geschlagen. Im Canyon-Netzwerk haben sie sich neu gesammelt. Dort wurden sie von den Clantruppen aufgeklärt und angegriffen.</a:t>
              </a:r>
            </a:p>
          </p:txBody>
        </p:sp>
        <p:pic>
          <p:nvPicPr>
            <p:cNvPr id="156" name="Grafik 155">
              <a:extLst>
                <a:ext uri="{FF2B5EF4-FFF2-40B4-BE49-F238E27FC236}">
                  <a16:creationId xmlns:a16="http://schemas.microsoft.com/office/drawing/2014/main" id="{B914AAE5-367D-494E-9E8A-635D20F5C83F}"/>
                </a:ext>
              </a:extLst>
            </p:cNvPr>
            <p:cNvPicPr>
              <a:picLocks noChangeAspect="1"/>
            </p:cNvPicPr>
            <p:nvPr/>
          </p:nvPicPr>
          <p:blipFill>
            <a:blip r:embed="rId12" cstate="print">
              <a:extLst>
                <a:ext uri="{28A0092B-C50C-407E-A947-70E740481C1C}">
                  <a14:useLocalDpi xmlns:a14="http://schemas.microsoft.com/office/drawing/2010/main"/>
                </a:ext>
              </a:extLst>
            </a:blip>
            <a:srcRect/>
            <a:stretch/>
          </p:blipFill>
          <p:spPr>
            <a:xfrm>
              <a:off x="8508990" y="955163"/>
              <a:ext cx="1381017" cy="1381017"/>
            </a:xfrm>
            <a:prstGeom prst="rect">
              <a:avLst/>
            </a:prstGeom>
            <a:grpFill/>
            <a:ln>
              <a:solidFill>
                <a:schemeClr val="tx1"/>
              </a:solidFill>
            </a:ln>
          </p:spPr>
        </p:pic>
      </p:grpSp>
      <p:grpSp>
        <p:nvGrpSpPr>
          <p:cNvPr id="158" name="Gruppieren 157">
            <a:extLst>
              <a:ext uri="{FF2B5EF4-FFF2-40B4-BE49-F238E27FC236}">
                <a16:creationId xmlns:a16="http://schemas.microsoft.com/office/drawing/2014/main" id="{00EEC02C-0F15-4AFF-A8D8-5E9CBB0BCADC}"/>
              </a:ext>
            </a:extLst>
          </p:cNvPr>
          <p:cNvGrpSpPr/>
          <p:nvPr/>
        </p:nvGrpSpPr>
        <p:grpSpPr>
          <a:xfrm>
            <a:off x="23896529" y="8886664"/>
            <a:ext cx="3854898" cy="1381017"/>
            <a:chOff x="6035109" y="955163"/>
            <a:chExt cx="3854898" cy="1381017"/>
          </a:xfrm>
          <a:solidFill>
            <a:schemeClr val="accent1">
              <a:lumMod val="20000"/>
              <a:lumOff val="80000"/>
            </a:schemeClr>
          </a:solidFill>
        </p:grpSpPr>
        <p:sp>
          <p:nvSpPr>
            <p:cNvPr id="159" name="Rechteck: eine Ecke abgeschnitten 158">
              <a:extLst>
                <a:ext uri="{FF2B5EF4-FFF2-40B4-BE49-F238E27FC236}">
                  <a16:creationId xmlns:a16="http://schemas.microsoft.com/office/drawing/2014/main" id="{FE55C833-76E0-4626-BA51-5D2080CA976A}"/>
                </a:ext>
              </a:extLst>
            </p:cNvPr>
            <p:cNvSpPr/>
            <p:nvPr/>
          </p:nvSpPr>
          <p:spPr>
            <a:xfrm>
              <a:off x="6035109" y="955163"/>
              <a:ext cx="2368607"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TOURMALINE DESERT</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Nach den letzten Erfolgen der Verteidiger ist jetzt der Zeitpunkt für die entscheidende Schlacht gekommen. Sie wird in der </a:t>
              </a:r>
              <a:r>
                <a:rPr lang="de-DE" sz="775" dirty="0" err="1">
                  <a:solidFill>
                    <a:srgbClr val="000000"/>
                  </a:solidFill>
                  <a:latin typeface="Helvetica" panose="020B0604020202020204" pitchFamily="34" charset="0"/>
                </a:rPr>
                <a:t>Tourmaline</a:t>
              </a:r>
              <a:r>
                <a:rPr lang="de-DE" sz="775" dirty="0">
                  <a:solidFill>
                    <a:srgbClr val="000000"/>
                  </a:solidFill>
                  <a:latin typeface="Helvetica" panose="020B0604020202020204" pitchFamily="34" charset="0"/>
                </a:rPr>
                <a:t>-Wüste stattfinden.</a:t>
              </a:r>
            </a:p>
            <a:p>
              <a:pPr algn="l"/>
              <a:endParaRPr lang="de-DE" sz="775" dirty="0">
                <a:solidFill>
                  <a:srgbClr val="000000"/>
                </a:solidFill>
                <a:latin typeface="Helvetica" panose="020B0604020202020204" pitchFamily="34" charset="0"/>
              </a:endParaRPr>
            </a:p>
          </p:txBody>
        </p:sp>
        <p:pic>
          <p:nvPicPr>
            <p:cNvPr id="160" name="Grafik 159">
              <a:extLst>
                <a:ext uri="{FF2B5EF4-FFF2-40B4-BE49-F238E27FC236}">
                  <a16:creationId xmlns:a16="http://schemas.microsoft.com/office/drawing/2014/main" id="{7896F830-03B4-4177-B9A9-EA060DA62E05}"/>
                </a:ext>
              </a:extLst>
            </p:cNvPr>
            <p:cNvPicPr>
              <a:picLocks noChangeAspect="1"/>
            </p:cNvPicPr>
            <p:nvPr/>
          </p:nvPicPr>
          <p:blipFill>
            <a:blip r:embed="rId13" cstate="print">
              <a:extLst>
                <a:ext uri="{28A0092B-C50C-407E-A947-70E740481C1C}">
                  <a14:useLocalDpi xmlns:a14="http://schemas.microsoft.com/office/drawing/2010/main"/>
                </a:ext>
              </a:extLst>
            </a:blip>
            <a:srcRect/>
            <a:stretch/>
          </p:blipFill>
          <p:spPr>
            <a:xfrm>
              <a:off x="8508990" y="955163"/>
              <a:ext cx="1381017" cy="1381017"/>
            </a:xfrm>
            <a:prstGeom prst="rect">
              <a:avLst/>
            </a:prstGeom>
            <a:grpFill/>
            <a:ln>
              <a:solidFill>
                <a:schemeClr val="tx1"/>
              </a:solidFill>
            </a:ln>
          </p:spPr>
        </p:pic>
      </p:grpSp>
      <p:cxnSp>
        <p:nvCxnSpPr>
          <p:cNvPr id="163" name="Verbinder: gewinkelt 162">
            <a:extLst>
              <a:ext uri="{FF2B5EF4-FFF2-40B4-BE49-F238E27FC236}">
                <a16:creationId xmlns:a16="http://schemas.microsoft.com/office/drawing/2014/main" id="{616D6654-D3D7-4FD0-AC14-6E44B3CBA664}"/>
              </a:ext>
            </a:extLst>
          </p:cNvPr>
          <p:cNvCxnSpPr>
            <a:cxnSpLocks/>
            <a:stCxn id="159" idx="1"/>
            <a:endCxn id="425" idx="6"/>
          </p:cNvCxnSpPr>
          <p:nvPr/>
        </p:nvCxnSpPr>
        <p:spPr>
          <a:xfrm rot="5400000">
            <a:off x="22133403" y="7873565"/>
            <a:ext cx="553314" cy="5341547"/>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81" name="Verbinder: gewinkelt 180">
            <a:extLst>
              <a:ext uri="{FF2B5EF4-FFF2-40B4-BE49-F238E27FC236}">
                <a16:creationId xmlns:a16="http://schemas.microsoft.com/office/drawing/2014/main" id="{2DDE9EA9-BA07-4129-BB08-34FAC2BDF355}"/>
              </a:ext>
            </a:extLst>
          </p:cNvPr>
          <p:cNvCxnSpPr>
            <a:stCxn id="71" idx="1"/>
            <a:endCxn id="155" idx="3"/>
          </p:cNvCxnSpPr>
          <p:nvPr/>
        </p:nvCxnSpPr>
        <p:spPr>
          <a:xfrm rot="5400000">
            <a:off x="24681039" y="6349123"/>
            <a:ext cx="779963" cy="3"/>
          </a:xfrm>
          <a:prstGeom prst="bentConnector3">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83" name="Verbinder: gewinkelt 182">
            <a:extLst>
              <a:ext uri="{FF2B5EF4-FFF2-40B4-BE49-F238E27FC236}">
                <a16:creationId xmlns:a16="http://schemas.microsoft.com/office/drawing/2014/main" id="{7CCD1AFF-F6CA-4588-ACAC-9748BCC0B0AF}"/>
              </a:ext>
            </a:extLst>
          </p:cNvPr>
          <p:cNvCxnSpPr>
            <a:stCxn id="155" idx="1"/>
            <a:endCxn id="159" idx="3"/>
          </p:cNvCxnSpPr>
          <p:nvPr/>
        </p:nvCxnSpPr>
        <p:spPr>
          <a:xfrm rot="16200000" flipH="1">
            <a:off x="24692655" y="8498485"/>
            <a:ext cx="766541" cy="9815"/>
          </a:xfrm>
          <a:prstGeom prst="bentConnector3">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grpSp>
        <p:nvGrpSpPr>
          <p:cNvPr id="188" name="Gruppieren 187">
            <a:extLst>
              <a:ext uri="{FF2B5EF4-FFF2-40B4-BE49-F238E27FC236}">
                <a16:creationId xmlns:a16="http://schemas.microsoft.com/office/drawing/2014/main" id="{11822D6A-5059-483E-8343-0CB3CBC114B3}"/>
              </a:ext>
            </a:extLst>
          </p:cNvPr>
          <p:cNvGrpSpPr/>
          <p:nvPr/>
        </p:nvGrpSpPr>
        <p:grpSpPr>
          <a:xfrm>
            <a:off x="9178365" y="6737473"/>
            <a:ext cx="3609566" cy="1381018"/>
            <a:chOff x="5789780" y="955162"/>
            <a:chExt cx="3609566" cy="1381018"/>
          </a:xfrm>
          <a:solidFill>
            <a:schemeClr val="accent2">
              <a:lumMod val="40000"/>
              <a:lumOff val="60000"/>
            </a:schemeClr>
          </a:solidFill>
        </p:grpSpPr>
        <p:sp>
          <p:nvSpPr>
            <p:cNvPr id="189" name="Rechteck: eine Ecke abgeschnitten 188">
              <a:extLst>
                <a:ext uri="{FF2B5EF4-FFF2-40B4-BE49-F238E27FC236}">
                  <a16:creationId xmlns:a16="http://schemas.microsoft.com/office/drawing/2014/main" id="{864C3E96-B5F7-4EF5-9554-8DF34FB99880}"/>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Industrie</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MINING COLLECTIVE</a:t>
              </a:r>
            </a:p>
            <a:p>
              <a:pPr algn="l"/>
              <a:r>
                <a:rPr lang="de-DE" sz="775" dirty="0">
                  <a:solidFill>
                    <a:srgbClr val="000000"/>
                  </a:solidFill>
                  <a:latin typeface="Helvetica" panose="020B0604020202020204" pitchFamily="34" charset="0"/>
                </a:rPr>
                <a:t>Modus: ASSAULT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Verteidiger haben die Hauptstadt verloren. Sie ziehen die Verteidiger im zentralen Industriekomplex zusammen, wo die </a:t>
              </a:r>
              <a:r>
                <a:rPr lang="de-DE" sz="775" dirty="0" err="1">
                  <a:solidFill>
                    <a:srgbClr val="000000"/>
                  </a:solidFill>
                  <a:latin typeface="Helvetica" panose="020B0604020202020204" pitchFamily="34" charset="0"/>
                </a:rPr>
                <a:t>Clanner</a:t>
              </a:r>
              <a:r>
                <a:rPr lang="de-DE" sz="775" dirty="0">
                  <a:solidFill>
                    <a:srgbClr val="000000"/>
                  </a:solidFill>
                  <a:latin typeface="Helvetica" panose="020B0604020202020204" pitchFamily="34" charset="0"/>
                </a:rPr>
                <a:t> als nächstes angreifen, um den Widerstand zu zerschlagen.</a:t>
              </a:r>
            </a:p>
          </p:txBody>
        </p:sp>
        <p:pic>
          <p:nvPicPr>
            <p:cNvPr id="190" name="Grafik 189">
              <a:extLst>
                <a:ext uri="{FF2B5EF4-FFF2-40B4-BE49-F238E27FC236}">
                  <a16:creationId xmlns:a16="http://schemas.microsoft.com/office/drawing/2014/main" id="{BAE9C6B0-5A2A-4DC8-B4F9-BC955ED7923B}"/>
                </a:ext>
              </a:extLst>
            </p:cNvPr>
            <p:cNvPicPr>
              <a:picLocks noChangeAspect="1"/>
            </p:cNvPicPr>
            <p:nvPr/>
          </p:nvPicPr>
          <p:blipFill>
            <a:blip r:embed="rId14" cstate="print">
              <a:extLst>
                <a:ext uri="{28A0092B-C50C-407E-A947-70E740481C1C}">
                  <a14:useLocalDpi xmlns:a14="http://schemas.microsoft.com/office/drawing/2010/main"/>
                </a:ext>
              </a:extLst>
            </a:blip>
            <a:srcRect/>
            <a:stretch/>
          </p:blipFill>
          <p:spPr>
            <a:xfrm>
              <a:off x="8018329" y="955162"/>
              <a:ext cx="1381017" cy="1381017"/>
            </a:xfrm>
            <a:prstGeom prst="rect">
              <a:avLst/>
            </a:prstGeom>
            <a:grpFill/>
            <a:ln>
              <a:solidFill>
                <a:schemeClr val="tx1"/>
              </a:solidFill>
            </a:ln>
          </p:spPr>
        </p:pic>
      </p:grpSp>
      <p:grpSp>
        <p:nvGrpSpPr>
          <p:cNvPr id="192" name="Gruppieren 191">
            <a:extLst>
              <a:ext uri="{FF2B5EF4-FFF2-40B4-BE49-F238E27FC236}">
                <a16:creationId xmlns:a16="http://schemas.microsoft.com/office/drawing/2014/main" id="{3D1913CC-81AF-4E98-AB04-986960BF478B}"/>
              </a:ext>
            </a:extLst>
          </p:cNvPr>
          <p:cNvGrpSpPr/>
          <p:nvPr/>
        </p:nvGrpSpPr>
        <p:grpSpPr>
          <a:xfrm>
            <a:off x="5070172" y="8892711"/>
            <a:ext cx="3609566" cy="1381535"/>
            <a:chOff x="5789780" y="954645"/>
            <a:chExt cx="3609566" cy="1381535"/>
          </a:xfrm>
          <a:solidFill>
            <a:schemeClr val="accent2">
              <a:lumMod val="40000"/>
              <a:lumOff val="60000"/>
            </a:schemeClr>
          </a:solidFill>
        </p:grpSpPr>
        <p:sp>
          <p:nvSpPr>
            <p:cNvPr id="193" name="Rechteck: eine Ecke abgeschnitten 192">
              <a:extLst>
                <a:ext uri="{FF2B5EF4-FFF2-40B4-BE49-F238E27FC236}">
                  <a16:creationId xmlns:a16="http://schemas.microsoft.com/office/drawing/2014/main" id="{28DBFB7E-31A5-4E2F-B4E3-4AF6039BDC5B}"/>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RUBELLITE OASIS</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Der Gegenangriff wurde zerschlagen. Jetzt kommt es in der Rubellite-Oase zum finalen Gefecht zwischen den Verteidigern und den Clan-Kräften.</a:t>
              </a:r>
            </a:p>
            <a:p>
              <a:pPr algn="l"/>
              <a:endParaRPr lang="de-DE" sz="775" dirty="0">
                <a:solidFill>
                  <a:srgbClr val="000000"/>
                </a:solidFill>
                <a:latin typeface="Helvetica" panose="020B0604020202020204" pitchFamily="34" charset="0"/>
              </a:endParaRPr>
            </a:p>
          </p:txBody>
        </p:sp>
        <p:pic>
          <p:nvPicPr>
            <p:cNvPr id="194" name="Grafik 193">
              <a:extLst>
                <a:ext uri="{FF2B5EF4-FFF2-40B4-BE49-F238E27FC236}">
                  <a16:creationId xmlns:a16="http://schemas.microsoft.com/office/drawing/2014/main" id="{F244358A-ADF5-4FA6-B325-6FA14939DB57}"/>
                </a:ext>
              </a:extLst>
            </p:cNvPr>
            <p:cNvPicPr>
              <a:picLocks noChangeAspect="1"/>
            </p:cNvPicPr>
            <p:nvPr/>
          </p:nvPicPr>
          <p:blipFill>
            <a:blip r:embed="rId15" cstate="print">
              <a:extLst>
                <a:ext uri="{28A0092B-C50C-407E-A947-70E740481C1C}">
                  <a14:useLocalDpi xmlns:a14="http://schemas.microsoft.com/office/drawing/2010/main"/>
                </a:ext>
              </a:extLst>
            </a:blip>
            <a:srcRect/>
            <a:stretch/>
          </p:blipFill>
          <p:spPr>
            <a:xfrm>
              <a:off x="8018329" y="954645"/>
              <a:ext cx="1381017" cy="1381017"/>
            </a:xfrm>
            <a:prstGeom prst="rect">
              <a:avLst/>
            </a:prstGeom>
            <a:grpFill/>
            <a:ln>
              <a:solidFill>
                <a:schemeClr val="tx1"/>
              </a:solidFill>
            </a:ln>
          </p:spPr>
        </p:pic>
      </p:grpSp>
      <p:grpSp>
        <p:nvGrpSpPr>
          <p:cNvPr id="197" name="Gruppieren 196">
            <a:extLst>
              <a:ext uri="{FF2B5EF4-FFF2-40B4-BE49-F238E27FC236}">
                <a16:creationId xmlns:a16="http://schemas.microsoft.com/office/drawing/2014/main" id="{DFDB7133-4606-41D0-BB47-C56351607E95}"/>
              </a:ext>
            </a:extLst>
          </p:cNvPr>
          <p:cNvGrpSpPr/>
          <p:nvPr/>
        </p:nvGrpSpPr>
        <p:grpSpPr>
          <a:xfrm>
            <a:off x="5070172" y="6738599"/>
            <a:ext cx="3609566" cy="1381533"/>
            <a:chOff x="6035110" y="954647"/>
            <a:chExt cx="3609566" cy="1381533"/>
          </a:xfrm>
          <a:solidFill>
            <a:schemeClr val="accent1">
              <a:lumMod val="20000"/>
              <a:lumOff val="80000"/>
            </a:schemeClr>
          </a:solidFill>
        </p:grpSpPr>
        <p:sp>
          <p:nvSpPr>
            <p:cNvPr id="198" name="Rechteck: eine Ecke abgeschnitten 197">
              <a:extLst>
                <a:ext uri="{FF2B5EF4-FFF2-40B4-BE49-F238E27FC236}">
                  <a16:creationId xmlns:a16="http://schemas.microsoft.com/office/drawing/2014/main" id="{00AC39A1-3C42-4E68-8BE0-53C5FCD4A5A7}"/>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Gegenangriff</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CANYON NETWORK</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Der Angriff auf die Stadt wurde abgewehrt und die Verteidiger sind zum Gegenangriff übergegangen. Im Canyon-Netzwerk kommt es zum Kampf.</a:t>
              </a:r>
            </a:p>
            <a:p>
              <a:pPr algn="l"/>
              <a:endParaRPr lang="de-DE" sz="775" dirty="0">
                <a:solidFill>
                  <a:srgbClr val="000000"/>
                </a:solidFill>
                <a:latin typeface="Helvetica" panose="020B0604020202020204" pitchFamily="34" charset="0"/>
              </a:endParaRPr>
            </a:p>
          </p:txBody>
        </p:sp>
        <p:pic>
          <p:nvPicPr>
            <p:cNvPr id="199" name="Grafik 198">
              <a:extLst>
                <a:ext uri="{FF2B5EF4-FFF2-40B4-BE49-F238E27FC236}">
                  <a16:creationId xmlns:a16="http://schemas.microsoft.com/office/drawing/2014/main" id="{BD27327F-AF5C-471D-A870-FEC5E2772D3E}"/>
                </a:ext>
              </a:extLst>
            </p:cNvPr>
            <p:cNvPicPr>
              <a:picLocks noChangeAspect="1"/>
            </p:cNvPicPr>
            <p:nvPr/>
          </p:nvPicPr>
          <p:blipFill>
            <a:blip r:embed="rId12" cstate="print">
              <a:extLst>
                <a:ext uri="{28A0092B-C50C-407E-A947-70E740481C1C}">
                  <a14:useLocalDpi xmlns:a14="http://schemas.microsoft.com/office/drawing/2010/main"/>
                </a:ext>
              </a:extLst>
            </a:blip>
            <a:srcRect/>
            <a:stretch/>
          </p:blipFill>
          <p:spPr>
            <a:xfrm>
              <a:off x="8263659" y="954647"/>
              <a:ext cx="1381017" cy="1381017"/>
            </a:xfrm>
            <a:prstGeom prst="rect">
              <a:avLst/>
            </a:prstGeom>
            <a:grpFill/>
            <a:ln>
              <a:solidFill>
                <a:schemeClr val="tx1"/>
              </a:solidFill>
            </a:ln>
          </p:spPr>
        </p:pic>
      </p:grpSp>
      <p:grpSp>
        <p:nvGrpSpPr>
          <p:cNvPr id="201" name="Gruppieren 200">
            <a:extLst>
              <a:ext uri="{FF2B5EF4-FFF2-40B4-BE49-F238E27FC236}">
                <a16:creationId xmlns:a16="http://schemas.microsoft.com/office/drawing/2014/main" id="{A929FECB-E019-4AD8-A565-E510F317D8FA}"/>
              </a:ext>
            </a:extLst>
          </p:cNvPr>
          <p:cNvGrpSpPr/>
          <p:nvPr/>
        </p:nvGrpSpPr>
        <p:grpSpPr>
          <a:xfrm>
            <a:off x="9178365" y="8905378"/>
            <a:ext cx="3609566" cy="1381533"/>
            <a:chOff x="6035110" y="954647"/>
            <a:chExt cx="3609566" cy="1381533"/>
          </a:xfrm>
          <a:solidFill>
            <a:schemeClr val="accent1">
              <a:lumMod val="20000"/>
              <a:lumOff val="80000"/>
            </a:schemeClr>
          </a:solidFill>
        </p:grpSpPr>
        <p:sp>
          <p:nvSpPr>
            <p:cNvPr id="202" name="Rechteck: eine Ecke abgeschnitten 201">
              <a:extLst>
                <a:ext uri="{FF2B5EF4-FFF2-40B4-BE49-F238E27FC236}">
                  <a16:creationId xmlns:a16="http://schemas.microsoft.com/office/drawing/2014/main" id="{21E4F2B5-EC52-4615-8C11-54D4F4BAEB0C}"/>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TOURMALINE DESERT</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Der Angriff auf die Industrieanlage wurde abgewehrt. Beide Seiten hatten Verluste . Es kommt mit den verbleibenden Truppen zum Entscheidungskampf in der Tourmaline-Wüste.</a:t>
              </a:r>
            </a:p>
          </p:txBody>
        </p:sp>
        <p:pic>
          <p:nvPicPr>
            <p:cNvPr id="203" name="Grafik 202">
              <a:extLst>
                <a:ext uri="{FF2B5EF4-FFF2-40B4-BE49-F238E27FC236}">
                  <a16:creationId xmlns:a16="http://schemas.microsoft.com/office/drawing/2014/main" id="{61BF58C1-4A66-4329-A5FD-D9E4BEE79071}"/>
                </a:ext>
              </a:extLst>
            </p:cNvPr>
            <p:cNvPicPr>
              <a:picLocks noChangeAspect="1"/>
            </p:cNvPicPr>
            <p:nvPr/>
          </p:nvPicPr>
          <p:blipFill>
            <a:blip r:embed="rId13" cstate="print">
              <a:extLst>
                <a:ext uri="{28A0092B-C50C-407E-A947-70E740481C1C}">
                  <a14:useLocalDpi xmlns:a14="http://schemas.microsoft.com/office/drawing/2010/main"/>
                </a:ext>
              </a:extLst>
            </a:blip>
            <a:srcRect/>
            <a:stretch/>
          </p:blipFill>
          <p:spPr>
            <a:xfrm>
              <a:off x="8263659" y="954647"/>
              <a:ext cx="1381017" cy="1381017"/>
            </a:xfrm>
            <a:prstGeom prst="rect">
              <a:avLst/>
            </a:prstGeom>
            <a:grpFill/>
            <a:ln>
              <a:solidFill>
                <a:schemeClr val="tx1"/>
              </a:solidFill>
            </a:ln>
          </p:spPr>
        </p:pic>
      </p:grpSp>
      <p:cxnSp>
        <p:nvCxnSpPr>
          <p:cNvPr id="208" name="Verbinder: gewinkelt 207">
            <a:extLst>
              <a:ext uri="{FF2B5EF4-FFF2-40B4-BE49-F238E27FC236}">
                <a16:creationId xmlns:a16="http://schemas.microsoft.com/office/drawing/2014/main" id="{8189EA8C-1263-4B30-9D80-5DB1DF83E923}"/>
              </a:ext>
            </a:extLst>
          </p:cNvPr>
          <p:cNvCxnSpPr>
            <a:cxnSpLocks/>
            <a:stCxn id="189" idx="2"/>
            <a:endCxn id="576" idx="0"/>
          </p:cNvCxnSpPr>
          <p:nvPr/>
        </p:nvCxnSpPr>
        <p:spPr>
          <a:xfrm rot="10800000" flipV="1">
            <a:off x="8929051" y="7427982"/>
            <a:ext cx="249314" cy="4344017"/>
          </a:xfrm>
          <a:prstGeom prst="bentConnector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13" name="Verbinder: gewinkelt 212">
            <a:extLst>
              <a:ext uri="{FF2B5EF4-FFF2-40B4-BE49-F238E27FC236}">
                <a16:creationId xmlns:a16="http://schemas.microsoft.com/office/drawing/2014/main" id="{F283A0A9-4BA6-434A-B71D-FB567D5EE24D}"/>
              </a:ext>
            </a:extLst>
          </p:cNvPr>
          <p:cNvCxnSpPr>
            <a:stCxn id="189" idx="1"/>
            <a:endCxn id="202" idx="3"/>
          </p:cNvCxnSpPr>
          <p:nvPr/>
        </p:nvCxnSpPr>
        <p:spPr>
          <a:xfrm rot="5400000">
            <a:off x="9846304" y="8512192"/>
            <a:ext cx="787403" cy="12700"/>
          </a:xfrm>
          <a:prstGeom prst="bentConnector3">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15" name="Verbinder: gewinkelt 214">
            <a:extLst>
              <a:ext uri="{FF2B5EF4-FFF2-40B4-BE49-F238E27FC236}">
                <a16:creationId xmlns:a16="http://schemas.microsoft.com/office/drawing/2014/main" id="{25DED9ED-DC0F-4C7D-B313-51BF1D9F5B84}"/>
              </a:ext>
            </a:extLst>
          </p:cNvPr>
          <p:cNvCxnSpPr>
            <a:cxnSpLocks/>
            <a:stCxn id="202" idx="1"/>
            <a:endCxn id="419" idx="6"/>
          </p:cNvCxnSpPr>
          <p:nvPr/>
        </p:nvCxnSpPr>
        <p:spPr>
          <a:xfrm rot="5400000">
            <a:off x="7378587" y="7953235"/>
            <a:ext cx="527742" cy="5195094"/>
          </a:xfrm>
          <a:prstGeom prst="bentConnector2">
            <a:avLst/>
          </a:prstGeom>
          <a:ln w="63500">
            <a:headEnd type="oval"/>
            <a:tailEnd type="none"/>
          </a:ln>
        </p:spPr>
        <p:style>
          <a:lnRef idx="1">
            <a:schemeClr val="accent1"/>
          </a:lnRef>
          <a:fillRef idx="0">
            <a:schemeClr val="accent1"/>
          </a:fillRef>
          <a:effectRef idx="0">
            <a:schemeClr val="accent1"/>
          </a:effectRef>
          <a:fontRef idx="minor">
            <a:schemeClr val="tx1"/>
          </a:fontRef>
        </p:style>
      </p:cxnSp>
      <p:sp>
        <p:nvSpPr>
          <p:cNvPr id="217" name="Ellipse 216">
            <a:extLst>
              <a:ext uri="{FF2B5EF4-FFF2-40B4-BE49-F238E27FC236}">
                <a16:creationId xmlns:a16="http://schemas.microsoft.com/office/drawing/2014/main" id="{4AACF602-57FF-4A68-9823-CD052A73BB8D}"/>
              </a:ext>
            </a:extLst>
          </p:cNvPr>
          <p:cNvSpPr/>
          <p:nvPr/>
        </p:nvSpPr>
        <p:spPr>
          <a:xfrm>
            <a:off x="13805005" y="534259"/>
            <a:ext cx="914400" cy="916106"/>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a:t>1</a:t>
            </a:r>
          </a:p>
        </p:txBody>
      </p:sp>
      <p:sp>
        <p:nvSpPr>
          <p:cNvPr id="218" name="Ellipse 217">
            <a:extLst>
              <a:ext uri="{FF2B5EF4-FFF2-40B4-BE49-F238E27FC236}">
                <a16:creationId xmlns:a16="http://schemas.microsoft.com/office/drawing/2014/main" id="{E1281C06-B6F6-4E7B-9DD9-1A8870DCADF2}"/>
              </a:ext>
            </a:extLst>
          </p:cNvPr>
          <p:cNvSpPr/>
          <p:nvPr/>
        </p:nvSpPr>
        <p:spPr>
          <a:xfrm>
            <a:off x="13808894" y="2661966"/>
            <a:ext cx="914400" cy="916106"/>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a:t>2</a:t>
            </a:r>
          </a:p>
        </p:txBody>
      </p:sp>
      <p:sp>
        <p:nvSpPr>
          <p:cNvPr id="219" name="Ellipse 218">
            <a:extLst>
              <a:ext uri="{FF2B5EF4-FFF2-40B4-BE49-F238E27FC236}">
                <a16:creationId xmlns:a16="http://schemas.microsoft.com/office/drawing/2014/main" id="{ED8175EC-3595-4CDF-8DAD-88D90ED1F797}"/>
              </a:ext>
            </a:extLst>
          </p:cNvPr>
          <p:cNvSpPr/>
          <p:nvPr/>
        </p:nvSpPr>
        <p:spPr>
          <a:xfrm>
            <a:off x="13805005" y="4810065"/>
            <a:ext cx="914400" cy="916106"/>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a:t>3</a:t>
            </a:r>
          </a:p>
        </p:txBody>
      </p:sp>
      <p:cxnSp>
        <p:nvCxnSpPr>
          <p:cNvPr id="221" name="Gerade Verbindung mit Pfeil 220">
            <a:extLst>
              <a:ext uri="{FF2B5EF4-FFF2-40B4-BE49-F238E27FC236}">
                <a16:creationId xmlns:a16="http://schemas.microsoft.com/office/drawing/2014/main" id="{BFC62815-6E5E-4A25-BE06-66B96323F1D8}"/>
              </a:ext>
            </a:extLst>
          </p:cNvPr>
          <p:cNvCxnSpPr>
            <a:cxnSpLocks/>
            <a:stCxn id="31" idx="2"/>
            <a:endCxn id="198" idx="3"/>
          </p:cNvCxnSpPr>
          <p:nvPr/>
        </p:nvCxnSpPr>
        <p:spPr>
          <a:xfrm rot="10800000" flipH="1" flipV="1">
            <a:off x="5070172" y="5259695"/>
            <a:ext cx="1061640" cy="1479420"/>
          </a:xfrm>
          <a:prstGeom prst="bentConnector4">
            <a:avLst>
              <a:gd name="adj1" fmla="val -17573"/>
              <a:gd name="adj2" fmla="val 70495"/>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23" name="Verbinder: gewinkelt 222">
            <a:extLst>
              <a:ext uri="{FF2B5EF4-FFF2-40B4-BE49-F238E27FC236}">
                <a16:creationId xmlns:a16="http://schemas.microsoft.com/office/drawing/2014/main" id="{21ACAD11-35EE-42DB-A2AC-B4BB064138C5}"/>
              </a:ext>
            </a:extLst>
          </p:cNvPr>
          <p:cNvCxnSpPr>
            <a:stCxn id="31" idx="1"/>
            <a:endCxn id="189" idx="3"/>
          </p:cNvCxnSpPr>
          <p:nvPr/>
        </p:nvCxnSpPr>
        <p:spPr>
          <a:xfrm rot="16200000" flipH="1">
            <a:off x="7792273" y="4289741"/>
            <a:ext cx="787271" cy="4108193"/>
          </a:xfrm>
          <a:prstGeom prst="bentConnector3">
            <a:avLst>
              <a:gd name="adj1" fmla="val 23729"/>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224" name="Ellipse 223">
            <a:extLst>
              <a:ext uri="{FF2B5EF4-FFF2-40B4-BE49-F238E27FC236}">
                <a16:creationId xmlns:a16="http://schemas.microsoft.com/office/drawing/2014/main" id="{E87CCDCB-811A-4A23-8B11-8AADFAD7053F}"/>
              </a:ext>
            </a:extLst>
          </p:cNvPr>
          <p:cNvSpPr/>
          <p:nvPr/>
        </p:nvSpPr>
        <p:spPr>
          <a:xfrm>
            <a:off x="13808894" y="7005499"/>
            <a:ext cx="914400" cy="916106"/>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a:t>4</a:t>
            </a:r>
          </a:p>
        </p:txBody>
      </p:sp>
      <p:sp>
        <p:nvSpPr>
          <p:cNvPr id="26" name="Rechteck 25">
            <a:extLst>
              <a:ext uri="{FF2B5EF4-FFF2-40B4-BE49-F238E27FC236}">
                <a16:creationId xmlns:a16="http://schemas.microsoft.com/office/drawing/2014/main" id="{0D4B9FF9-A220-4360-9D95-26B7B44F8515}"/>
              </a:ext>
            </a:extLst>
          </p:cNvPr>
          <p:cNvSpPr/>
          <p:nvPr/>
        </p:nvSpPr>
        <p:spPr>
          <a:xfrm>
            <a:off x="1705678" y="4103844"/>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83" name="Rechteck 82">
            <a:extLst>
              <a:ext uri="{FF2B5EF4-FFF2-40B4-BE49-F238E27FC236}">
                <a16:creationId xmlns:a16="http://schemas.microsoft.com/office/drawing/2014/main" id="{03647967-F403-49F6-A996-3FFF8BA386BD}"/>
              </a:ext>
            </a:extLst>
          </p:cNvPr>
          <p:cNvSpPr/>
          <p:nvPr/>
        </p:nvSpPr>
        <p:spPr>
          <a:xfrm>
            <a:off x="1671097" y="6198066"/>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87" name="Rechteck 86">
            <a:extLst>
              <a:ext uri="{FF2B5EF4-FFF2-40B4-BE49-F238E27FC236}">
                <a16:creationId xmlns:a16="http://schemas.microsoft.com/office/drawing/2014/main" id="{222D062A-1E4D-48B2-A5B4-ECF08CD9E5BA}"/>
              </a:ext>
            </a:extLst>
          </p:cNvPr>
          <p:cNvSpPr/>
          <p:nvPr/>
        </p:nvSpPr>
        <p:spPr>
          <a:xfrm>
            <a:off x="1669947" y="8357127"/>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200" name="Rechteck 199">
            <a:extLst>
              <a:ext uri="{FF2B5EF4-FFF2-40B4-BE49-F238E27FC236}">
                <a16:creationId xmlns:a16="http://schemas.microsoft.com/office/drawing/2014/main" id="{0CD8AAFC-8B60-45C4-94E5-AE566995522B}"/>
              </a:ext>
            </a:extLst>
          </p:cNvPr>
          <p:cNvSpPr/>
          <p:nvPr/>
        </p:nvSpPr>
        <p:spPr>
          <a:xfrm>
            <a:off x="5721234" y="6247553"/>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191" name="Rechteck 190">
            <a:extLst>
              <a:ext uri="{FF2B5EF4-FFF2-40B4-BE49-F238E27FC236}">
                <a16:creationId xmlns:a16="http://schemas.microsoft.com/office/drawing/2014/main" id="{32019DC1-BB4A-4F1A-8B9E-7728357B7EF1}"/>
              </a:ext>
            </a:extLst>
          </p:cNvPr>
          <p:cNvSpPr/>
          <p:nvPr/>
        </p:nvSpPr>
        <p:spPr>
          <a:xfrm>
            <a:off x="9780340" y="6001742"/>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205" name="Rechteck 204">
            <a:extLst>
              <a:ext uri="{FF2B5EF4-FFF2-40B4-BE49-F238E27FC236}">
                <a16:creationId xmlns:a16="http://schemas.microsoft.com/office/drawing/2014/main" id="{E7E21886-646B-411B-A82D-DFC4618595A1}"/>
              </a:ext>
            </a:extLst>
          </p:cNvPr>
          <p:cNvSpPr/>
          <p:nvPr/>
        </p:nvSpPr>
        <p:spPr>
          <a:xfrm>
            <a:off x="9825231" y="8378546"/>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245" name="Ellipse 244">
            <a:extLst>
              <a:ext uri="{FF2B5EF4-FFF2-40B4-BE49-F238E27FC236}">
                <a16:creationId xmlns:a16="http://schemas.microsoft.com/office/drawing/2014/main" id="{159D35E5-74B2-48E2-9F47-7B38EE1B311C}"/>
              </a:ext>
            </a:extLst>
          </p:cNvPr>
          <p:cNvSpPr/>
          <p:nvPr/>
        </p:nvSpPr>
        <p:spPr>
          <a:xfrm>
            <a:off x="13805005" y="9214035"/>
            <a:ext cx="914400" cy="916106"/>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a:t>5</a:t>
            </a:r>
          </a:p>
        </p:txBody>
      </p:sp>
      <p:cxnSp>
        <p:nvCxnSpPr>
          <p:cNvPr id="248" name="Verbinder: gewinkelt 247">
            <a:extLst>
              <a:ext uri="{FF2B5EF4-FFF2-40B4-BE49-F238E27FC236}">
                <a16:creationId xmlns:a16="http://schemas.microsoft.com/office/drawing/2014/main" id="{C26402AF-FB14-4901-8A6E-5D26B3C8E012}"/>
              </a:ext>
            </a:extLst>
          </p:cNvPr>
          <p:cNvCxnSpPr>
            <a:stCxn id="198" idx="1"/>
            <a:endCxn id="193" idx="3"/>
          </p:cNvCxnSpPr>
          <p:nvPr/>
        </p:nvCxnSpPr>
        <p:spPr>
          <a:xfrm rot="5400000">
            <a:off x="5745264" y="8506680"/>
            <a:ext cx="773097" cy="12700"/>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195" name="Rechteck 194">
            <a:extLst>
              <a:ext uri="{FF2B5EF4-FFF2-40B4-BE49-F238E27FC236}">
                <a16:creationId xmlns:a16="http://schemas.microsoft.com/office/drawing/2014/main" id="{5B106E7A-B9F6-4A90-9268-D3C5C574498D}"/>
              </a:ext>
            </a:extLst>
          </p:cNvPr>
          <p:cNvSpPr/>
          <p:nvPr/>
        </p:nvSpPr>
        <p:spPr>
          <a:xfrm>
            <a:off x="5681311" y="8380035"/>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161" name="Rechteck 160">
            <a:extLst>
              <a:ext uri="{FF2B5EF4-FFF2-40B4-BE49-F238E27FC236}">
                <a16:creationId xmlns:a16="http://schemas.microsoft.com/office/drawing/2014/main" id="{BD87F0E8-865B-4188-A569-DF3A5DF28BE1}"/>
              </a:ext>
            </a:extLst>
          </p:cNvPr>
          <p:cNvSpPr/>
          <p:nvPr/>
        </p:nvSpPr>
        <p:spPr>
          <a:xfrm>
            <a:off x="24676603" y="8348616"/>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157" name="Rechteck 156">
            <a:extLst>
              <a:ext uri="{FF2B5EF4-FFF2-40B4-BE49-F238E27FC236}">
                <a16:creationId xmlns:a16="http://schemas.microsoft.com/office/drawing/2014/main" id="{160D4105-D327-42FC-8B0C-CF313516886E}"/>
              </a:ext>
            </a:extLst>
          </p:cNvPr>
          <p:cNvSpPr/>
          <p:nvPr/>
        </p:nvSpPr>
        <p:spPr>
          <a:xfrm>
            <a:off x="24666788" y="6201058"/>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73" name="Rechteck 72">
            <a:extLst>
              <a:ext uri="{FF2B5EF4-FFF2-40B4-BE49-F238E27FC236}">
                <a16:creationId xmlns:a16="http://schemas.microsoft.com/office/drawing/2014/main" id="{44460C82-61D0-411E-A19A-E5126B4B197A}"/>
              </a:ext>
            </a:extLst>
          </p:cNvPr>
          <p:cNvSpPr/>
          <p:nvPr/>
        </p:nvSpPr>
        <p:spPr>
          <a:xfrm>
            <a:off x="24618515" y="4047387"/>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77" name="Rechteck 76">
            <a:extLst>
              <a:ext uri="{FF2B5EF4-FFF2-40B4-BE49-F238E27FC236}">
                <a16:creationId xmlns:a16="http://schemas.microsoft.com/office/drawing/2014/main" id="{12204AEE-E1A0-48C8-8F2C-F9D84F9A9ADF}"/>
              </a:ext>
            </a:extLst>
          </p:cNvPr>
          <p:cNvSpPr/>
          <p:nvPr/>
        </p:nvSpPr>
        <p:spPr>
          <a:xfrm>
            <a:off x="20466975" y="4023880"/>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cxnSp>
        <p:nvCxnSpPr>
          <p:cNvPr id="254" name="Verbinder: gewinkelt 253">
            <a:extLst>
              <a:ext uri="{FF2B5EF4-FFF2-40B4-BE49-F238E27FC236}">
                <a16:creationId xmlns:a16="http://schemas.microsoft.com/office/drawing/2014/main" id="{38F2EC54-51BA-46B9-AEE6-F479515470C2}"/>
              </a:ext>
            </a:extLst>
          </p:cNvPr>
          <p:cNvCxnSpPr>
            <a:cxnSpLocks/>
            <a:stCxn id="198" idx="2"/>
            <a:endCxn id="419" idx="0"/>
          </p:cNvCxnSpPr>
          <p:nvPr/>
        </p:nvCxnSpPr>
        <p:spPr>
          <a:xfrm rot="10800000" flipV="1">
            <a:off x="4864912" y="7429623"/>
            <a:ext cx="205261" cy="3205029"/>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59" name="Verbinder: gewinkelt 258">
            <a:extLst>
              <a:ext uri="{FF2B5EF4-FFF2-40B4-BE49-F238E27FC236}">
                <a16:creationId xmlns:a16="http://schemas.microsoft.com/office/drawing/2014/main" id="{C1A88AC4-32BF-4D33-A952-5DF91049750E}"/>
              </a:ext>
            </a:extLst>
          </p:cNvPr>
          <p:cNvCxnSpPr>
            <a:cxnSpLocks/>
            <a:stCxn id="193" idx="2"/>
            <a:endCxn id="419" idx="0"/>
          </p:cNvCxnSpPr>
          <p:nvPr/>
        </p:nvCxnSpPr>
        <p:spPr>
          <a:xfrm rot="10800000" flipV="1">
            <a:off x="4864912" y="9583737"/>
            <a:ext cx="205261" cy="1050915"/>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sp>
        <p:nvSpPr>
          <p:cNvPr id="273" name="Rechteck: eine Ecke abgeschnitten 272">
            <a:extLst>
              <a:ext uri="{FF2B5EF4-FFF2-40B4-BE49-F238E27FC236}">
                <a16:creationId xmlns:a16="http://schemas.microsoft.com/office/drawing/2014/main" id="{BEA82589-D30C-45D6-AD63-7F60243BD3CE}"/>
              </a:ext>
            </a:extLst>
          </p:cNvPr>
          <p:cNvSpPr/>
          <p:nvPr/>
        </p:nvSpPr>
        <p:spPr>
          <a:xfrm>
            <a:off x="19052654" y="13095347"/>
            <a:ext cx="3609565" cy="845971"/>
          </a:xfrm>
          <a:prstGeom prst="snip1Rect">
            <a:avLst/>
          </a:prstGeom>
          <a:solidFill>
            <a:schemeClr val="accent2">
              <a:lumMod val="75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1100" b="1" dirty="0">
                <a:solidFill>
                  <a:schemeClr val="bg1"/>
                </a:solidFill>
                <a:latin typeface="Helvetica" panose="020B0604020202020204" pitchFamily="34" charset="0"/>
              </a:rPr>
              <a:t>Clan gewinnt / Planet wurde erobert</a:t>
            </a:r>
            <a:endParaRPr lang="de-DE" sz="1100" dirty="0">
              <a:solidFill>
                <a:schemeClr val="bg1"/>
              </a:solidFill>
              <a:latin typeface="Helvetica" panose="020B0604020202020204" pitchFamily="34" charset="0"/>
            </a:endParaRPr>
          </a:p>
          <a:p>
            <a:pPr algn="l"/>
            <a:br>
              <a:rPr lang="de-DE" sz="800" dirty="0">
                <a:solidFill>
                  <a:schemeClr val="bg1"/>
                </a:solidFill>
                <a:latin typeface="Helvetica" panose="020B0604020202020204" pitchFamily="34" charset="0"/>
              </a:rPr>
            </a:br>
            <a:r>
              <a:rPr lang="de-DE" sz="800" i="1" dirty="0">
                <a:solidFill>
                  <a:schemeClr val="bg1"/>
                </a:solidFill>
                <a:latin typeface="Helvetica" panose="020B0604020202020204" pitchFamily="34" charset="0"/>
              </a:rPr>
              <a:t>Beschreibung:</a:t>
            </a:r>
            <a:br>
              <a:rPr lang="de-DE" sz="800" dirty="0">
                <a:solidFill>
                  <a:schemeClr val="bg1"/>
                </a:solidFill>
                <a:latin typeface="Helvetica" panose="020B0604020202020204" pitchFamily="34" charset="0"/>
              </a:rPr>
            </a:br>
            <a:r>
              <a:rPr lang="de-DE" sz="800" dirty="0">
                <a:solidFill>
                  <a:schemeClr val="bg1"/>
                </a:solidFill>
                <a:latin typeface="Helvetica" panose="020B0604020202020204" pitchFamily="34" charset="0"/>
              </a:rPr>
              <a:t>Die Angreifer haben gesiegt. Der Planet steht nun unter der Kontrolle des Clans.</a:t>
            </a:r>
          </a:p>
        </p:txBody>
      </p:sp>
      <p:cxnSp>
        <p:nvCxnSpPr>
          <p:cNvPr id="257" name="Verbinder: gewinkelt 256">
            <a:extLst>
              <a:ext uri="{FF2B5EF4-FFF2-40B4-BE49-F238E27FC236}">
                <a16:creationId xmlns:a16="http://schemas.microsoft.com/office/drawing/2014/main" id="{B26BAC9D-C8CC-4808-9494-8A912E4F8EFC}"/>
              </a:ext>
            </a:extLst>
          </p:cNvPr>
          <p:cNvCxnSpPr>
            <a:cxnSpLocks/>
            <a:stCxn id="193" idx="1"/>
            <a:endCxn id="576" idx="2"/>
          </p:cNvCxnSpPr>
          <p:nvPr/>
        </p:nvCxnSpPr>
        <p:spPr>
          <a:xfrm rot="16200000" flipH="1">
            <a:off x="6601554" y="9804503"/>
            <a:ext cx="1677754" cy="2617239"/>
          </a:xfrm>
          <a:prstGeom prst="bentConnector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50" name="Verbinder: gewinkelt 249">
            <a:extLst>
              <a:ext uri="{FF2B5EF4-FFF2-40B4-BE49-F238E27FC236}">
                <a16:creationId xmlns:a16="http://schemas.microsoft.com/office/drawing/2014/main" id="{59951FC0-FAFC-4716-B6C3-A51EC10F5D52}"/>
              </a:ext>
            </a:extLst>
          </p:cNvPr>
          <p:cNvCxnSpPr>
            <a:cxnSpLocks/>
            <a:stCxn id="202" idx="2"/>
            <a:endCxn id="576" idx="0"/>
          </p:cNvCxnSpPr>
          <p:nvPr/>
        </p:nvCxnSpPr>
        <p:spPr>
          <a:xfrm rot="10800000" flipV="1">
            <a:off x="8929051" y="9596402"/>
            <a:ext cx="249314" cy="2175597"/>
          </a:xfrm>
          <a:prstGeom prst="bentConnector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grpSp>
        <p:nvGrpSpPr>
          <p:cNvPr id="366" name="Gruppieren 365">
            <a:extLst>
              <a:ext uri="{FF2B5EF4-FFF2-40B4-BE49-F238E27FC236}">
                <a16:creationId xmlns:a16="http://schemas.microsoft.com/office/drawing/2014/main" id="{F59D3BF9-48C4-4DF6-9D15-F4C28D5D7B34}"/>
              </a:ext>
            </a:extLst>
          </p:cNvPr>
          <p:cNvGrpSpPr/>
          <p:nvPr/>
        </p:nvGrpSpPr>
        <p:grpSpPr>
          <a:xfrm>
            <a:off x="2861685" y="2184429"/>
            <a:ext cx="1087965" cy="199744"/>
            <a:chOff x="13286556" y="12107918"/>
            <a:chExt cx="1087965" cy="199744"/>
          </a:xfrm>
        </p:grpSpPr>
        <p:sp>
          <p:nvSpPr>
            <p:cNvPr id="361" name="Flussdiagramm: Verbinder 360">
              <a:extLst>
                <a:ext uri="{FF2B5EF4-FFF2-40B4-BE49-F238E27FC236}">
                  <a16:creationId xmlns:a16="http://schemas.microsoft.com/office/drawing/2014/main" id="{9AE8FABD-A8C6-46E6-A6C8-04A4E1068763}"/>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2" name="Flussdiagramm: Verbinder 361">
              <a:extLst>
                <a:ext uri="{FF2B5EF4-FFF2-40B4-BE49-F238E27FC236}">
                  <a16:creationId xmlns:a16="http://schemas.microsoft.com/office/drawing/2014/main" id="{4CD3A766-51D5-4BBD-A7B6-42D1DB3DB582}"/>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3" name="Flussdiagramm: Verbinder 362">
              <a:extLst>
                <a:ext uri="{FF2B5EF4-FFF2-40B4-BE49-F238E27FC236}">
                  <a16:creationId xmlns:a16="http://schemas.microsoft.com/office/drawing/2014/main" id="{7FA107B2-EE1D-4803-958F-CEF6C63D329B}"/>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4" name="Flussdiagramm: Verbinder 363">
              <a:extLst>
                <a:ext uri="{FF2B5EF4-FFF2-40B4-BE49-F238E27FC236}">
                  <a16:creationId xmlns:a16="http://schemas.microsoft.com/office/drawing/2014/main" id="{1B458D82-5AAE-494E-AB5A-2229B476519C}"/>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5" name="Flussdiagramm: Verbinder 364">
              <a:extLst>
                <a:ext uri="{FF2B5EF4-FFF2-40B4-BE49-F238E27FC236}">
                  <a16:creationId xmlns:a16="http://schemas.microsoft.com/office/drawing/2014/main" id="{E9CCAE8F-8BE5-4A78-B7F2-17F7DF5F8C32}"/>
                </a:ext>
              </a:extLst>
            </p:cNvPr>
            <p:cNvSpPr/>
            <p:nvPr/>
          </p:nvSpPr>
          <p:spPr>
            <a:xfrm>
              <a:off x="14176305"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67" name="Gruppieren 366">
            <a:extLst>
              <a:ext uri="{FF2B5EF4-FFF2-40B4-BE49-F238E27FC236}">
                <a16:creationId xmlns:a16="http://schemas.microsoft.com/office/drawing/2014/main" id="{68712042-21B2-4212-ACF9-122077970996}"/>
              </a:ext>
            </a:extLst>
          </p:cNvPr>
          <p:cNvGrpSpPr/>
          <p:nvPr/>
        </p:nvGrpSpPr>
        <p:grpSpPr>
          <a:xfrm>
            <a:off x="2860402" y="4334584"/>
            <a:ext cx="1087965" cy="199744"/>
            <a:chOff x="13286556" y="12107918"/>
            <a:chExt cx="1087965" cy="199744"/>
          </a:xfrm>
        </p:grpSpPr>
        <p:sp>
          <p:nvSpPr>
            <p:cNvPr id="368" name="Flussdiagramm: Verbinder 367">
              <a:extLst>
                <a:ext uri="{FF2B5EF4-FFF2-40B4-BE49-F238E27FC236}">
                  <a16:creationId xmlns:a16="http://schemas.microsoft.com/office/drawing/2014/main" id="{FAB1E73F-E334-4293-B3E4-30413D5F5F7F}"/>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9" name="Flussdiagramm: Verbinder 368">
              <a:extLst>
                <a:ext uri="{FF2B5EF4-FFF2-40B4-BE49-F238E27FC236}">
                  <a16:creationId xmlns:a16="http://schemas.microsoft.com/office/drawing/2014/main" id="{40F7D428-BB43-4819-8028-D013755ED902}"/>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0" name="Flussdiagramm: Verbinder 369">
              <a:extLst>
                <a:ext uri="{FF2B5EF4-FFF2-40B4-BE49-F238E27FC236}">
                  <a16:creationId xmlns:a16="http://schemas.microsoft.com/office/drawing/2014/main" id="{3FA1D95F-1F8F-4C48-9A8D-109EAF2F72C6}"/>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1" name="Flussdiagramm: Verbinder 370">
              <a:extLst>
                <a:ext uri="{FF2B5EF4-FFF2-40B4-BE49-F238E27FC236}">
                  <a16:creationId xmlns:a16="http://schemas.microsoft.com/office/drawing/2014/main" id="{9CA27AC1-3AEF-410C-A2F5-64588A89F8FB}"/>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2" name="Flussdiagramm: Verbinder 371">
              <a:extLst>
                <a:ext uri="{FF2B5EF4-FFF2-40B4-BE49-F238E27FC236}">
                  <a16:creationId xmlns:a16="http://schemas.microsoft.com/office/drawing/2014/main" id="{2636B5A6-79C3-44F3-BA08-5844B2D04037}"/>
                </a:ext>
              </a:extLst>
            </p:cNvPr>
            <p:cNvSpPr/>
            <p:nvPr/>
          </p:nvSpPr>
          <p:spPr>
            <a:xfrm>
              <a:off x="14176305"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73" name="Gruppieren 372">
            <a:extLst>
              <a:ext uri="{FF2B5EF4-FFF2-40B4-BE49-F238E27FC236}">
                <a16:creationId xmlns:a16="http://schemas.microsoft.com/office/drawing/2014/main" id="{5EE92044-83DE-4E2C-9600-04A466CE262E}"/>
              </a:ext>
            </a:extLst>
          </p:cNvPr>
          <p:cNvGrpSpPr/>
          <p:nvPr/>
        </p:nvGrpSpPr>
        <p:grpSpPr>
          <a:xfrm>
            <a:off x="2855656" y="6486618"/>
            <a:ext cx="1087965" cy="199744"/>
            <a:chOff x="13286556" y="12107918"/>
            <a:chExt cx="1087965" cy="199744"/>
          </a:xfrm>
        </p:grpSpPr>
        <p:sp>
          <p:nvSpPr>
            <p:cNvPr id="374" name="Flussdiagramm: Verbinder 373">
              <a:extLst>
                <a:ext uri="{FF2B5EF4-FFF2-40B4-BE49-F238E27FC236}">
                  <a16:creationId xmlns:a16="http://schemas.microsoft.com/office/drawing/2014/main" id="{8E2D7341-9624-4927-B77A-C8C54778B54F}"/>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5" name="Flussdiagramm: Verbinder 374">
              <a:extLst>
                <a:ext uri="{FF2B5EF4-FFF2-40B4-BE49-F238E27FC236}">
                  <a16:creationId xmlns:a16="http://schemas.microsoft.com/office/drawing/2014/main" id="{FF99A18E-E12B-48AE-94F4-6B4FED863811}"/>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6" name="Flussdiagramm: Verbinder 375">
              <a:extLst>
                <a:ext uri="{FF2B5EF4-FFF2-40B4-BE49-F238E27FC236}">
                  <a16:creationId xmlns:a16="http://schemas.microsoft.com/office/drawing/2014/main" id="{985C0B74-817F-420A-B9E0-AC78F452FC5C}"/>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7" name="Flussdiagramm: Verbinder 376">
              <a:extLst>
                <a:ext uri="{FF2B5EF4-FFF2-40B4-BE49-F238E27FC236}">
                  <a16:creationId xmlns:a16="http://schemas.microsoft.com/office/drawing/2014/main" id="{06BEF382-08A3-4A0C-8F98-190E8C45AF6C}"/>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8" name="Flussdiagramm: Verbinder 377">
              <a:extLst>
                <a:ext uri="{FF2B5EF4-FFF2-40B4-BE49-F238E27FC236}">
                  <a16:creationId xmlns:a16="http://schemas.microsoft.com/office/drawing/2014/main" id="{EC57998F-8441-4835-9F26-527ABE4DF6EE}"/>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79" name="Gruppieren 378">
            <a:extLst>
              <a:ext uri="{FF2B5EF4-FFF2-40B4-BE49-F238E27FC236}">
                <a16:creationId xmlns:a16="http://schemas.microsoft.com/office/drawing/2014/main" id="{D30E98C0-FFD7-4967-B4B0-44ADAA12A6AB}"/>
              </a:ext>
            </a:extLst>
          </p:cNvPr>
          <p:cNvGrpSpPr/>
          <p:nvPr/>
        </p:nvGrpSpPr>
        <p:grpSpPr>
          <a:xfrm>
            <a:off x="6882732" y="4333977"/>
            <a:ext cx="1087965" cy="199744"/>
            <a:chOff x="13286556" y="12107918"/>
            <a:chExt cx="1087965" cy="199744"/>
          </a:xfrm>
        </p:grpSpPr>
        <p:sp>
          <p:nvSpPr>
            <p:cNvPr id="380" name="Flussdiagramm: Verbinder 379">
              <a:extLst>
                <a:ext uri="{FF2B5EF4-FFF2-40B4-BE49-F238E27FC236}">
                  <a16:creationId xmlns:a16="http://schemas.microsoft.com/office/drawing/2014/main" id="{5A6956E5-1841-4AD5-A883-5538A54DBA60}"/>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1" name="Flussdiagramm: Verbinder 380">
              <a:extLst>
                <a:ext uri="{FF2B5EF4-FFF2-40B4-BE49-F238E27FC236}">
                  <a16:creationId xmlns:a16="http://schemas.microsoft.com/office/drawing/2014/main" id="{A80EEF35-DB34-4C2D-B9F2-296A6CAD5D73}"/>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2" name="Flussdiagramm: Verbinder 381">
              <a:extLst>
                <a:ext uri="{FF2B5EF4-FFF2-40B4-BE49-F238E27FC236}">
                  <a16:creationId xmlns:a16="http://schemas.microsoft.com/office/drawing/2014/main" id="{97089184-4C92-4B6C-AAEF-83CDD6E4C053}"/>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3" name="Flussdiagramm: Verbinder 382">
              <a:extLst>
                <a:ext uri="{FF2B5EF4-FFF2-40B4-BE49-F238E27FC236}">
                  <a16:creationId xmlns:a16="http://schemas.microsoft.com/office/drawing/2014/main" id="{9918FA3E-784F-4448-94F0-DF49CCE64F25}"/>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4" name="Flussdiagramm: Verbinder 383">
              <a:extLst>
                <a:ext uri="{FF2B5EF4-FFF2-40B4-BE49-F238E27FC236}">
                  <a16:creationId xmlns:a16="http://schemas.microsoft.com/office/drawing/2014/main" id="{62EA033B-C85E-4B65-9692-B0095A0232D3}"/>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85" name="Gruppieren 384">
            <a:extLst>
              <a:ext uri="{FF2B5EF4-FFF2-40B4-BE49-F238E27FC236}">
                <a16:creationId xmlns:a16="http://schemas.microsoft.com/office/drawing/2014/main" id="{BC8F930C-00A0-495C-A940-9076057C96D8}"/>
              </a:ext>
            </a:extLst>
          </p:cNvPr>
          <p:cNvGrpSpPr/>
          <p:nvPr/>
        </p:nvGrpSpPr>
        <p:grpSpPr>
          <a:xfrm>
            <a:off x="6871212" y="6486618"/>
            <a:ext cx="1087965" cy="199744"/>
            <a:chOff x="13286556" y="12107918"/>
            <a:chExt cx="1087965" cy="199744"/>
          </a:xfrm>
        </p:grpSpPr>
        <p:sp>
          <p:nvSpPr>
            <p:cNvPr id="386" name="Flussdiagramm: Verbinder 385">
              <a:extLst>
                <a:ext uri="{FF2B5EF4-FFF2-40B4-BE49-F238E27FC236}">
                  <a16:creationId xmlns:a16="http://schemas.microsoft.com/office/drawing/2014/main" id="{71737F00-4D78-4AD6-83FE-BC44DFE41321}"/>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7" name="Flussdiagramm: Verbinder 386">
              <a:extLst>
                <a:ext uri="{FF2B5EF4-FFF2-40B4-BE49-F238E27FC236}">
                  <a16:creationId xmlns:a16="http://schemas.microsoft.com/office/drawing/2014/main" id="{34B7664B-1FFF-45C4-8AC0-B194D1A34191}"/>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8" name="Flussdiagramm: Verbinder 387">
              <a:extLst>
                <a:ext uri="{FF2B5EF4-FFF2-40B4-BE49-F238E27FC236}">
                  <a16:creationId xmlns:a16="http://schemas.microsoft.com/office/drawing/2014/main" id="{5718B817-DE76-46BB-8113-A166A32313CC}"/>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9" name="Flussdiagramm: Verbinder 388">
              <a:extLst>
                <a:ext uri="{FF2B5EF4-FFF2-40B4-BE49-F238E27FC236}">
                  <a16:creationId xmlns:a16="http://schemas.microsoft.com/office/drawing/2014/main" id="{203D0825-FD84-4358-967C-6F43BB408EDA}"/>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0" name="Flussdiagramm: Verbinder 389">
              <a:extLst>
                <a:ext uri="{FF2B5EF4-FFF2-40B4-BE49-F238E27FC236}">
                  <a16:creationId xmlns:a16="http://schemas.microsoft.com/office/drawing/2014/main" id="{4B39DED3-2F54-4AC2-B420-FD228A6190D2}"/>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91" name="Gruppieren 390">
            <a:extLst>
              <a:ext uri="{FF2B5EF4-FFF2-40B4-BE49-F238E27FC236}">
                <a16:creationId xmlns:a16="http://schemas.microsoft.com/office/drawing/2014/main" id="{6510FF83-E23A-4B28-8DD2-C45AFBD77A76}"/>
              </a:ext>
            </a:extLst>
          </p:cNvPr>
          <p:cNvGrpSpPr/>
          <p:nvPr/>
        </p:nvGrpSpPr>
        <p:grpSpPr>
          <a:xfrm>
            <a:off x="6871212" y="8640948"/>
            <a:ext cx="1087965" cy="199744"/>
            <a:chOff x="13286556" y="12107918"/>
            <a:chExt cx="1087965" cy="199744"/>
          </a:xfrm>
        </p:grpSpPr>
        <p:sp>
          <p:nvSpPr>
            <p:cNvPr id="392" name="Flussdiagramm: Verbinder 391">
              <a:extLst>
                <a:ext uri="{FF2B5EF4-FFF2-40B4-BE49-F238E27FC236}">
                  <a16:creationId xmlns:a16="http://schemas.microsoft.com/office/drawing/2014/main" id="{A4A229CC-2239-4239-9223-EDAF42102E0A}"/>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3" name="Flussdiagramm: Verbinder 392">
              <a:extLst>
                <a:ext uri="{FF2B5EF4-FFF2-40B4-BE49-F238E27FC236}">
                  <a16:creationId xmlns:a16="http://schemas.microsoft.com/office/drawing/2014/main" id="{BA8B7C32-8463-4BA5-82E1-75FCB1BDECC9}"/>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4" name="Flussdiagramm: Verbinder 393">
              <a:extLst>
                <a:ext uri="{FF2B5EF4-FFF2-40B4-BE49-F238E27FC236}">
                  <a16:creationId xmlns:a16="http://schemas.microsoft.com/office/drawing/2014/main" id="{74E88245-954A-479A-BB2D-28743F6DD93E}"/>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5" name="Flussdiagramm: Verbinder 394">
              <a:extLst>
                <a:ext uri="{FF2B5EF4-FFF2-40B4-BE49-F238E27FC236}">
                  <a16:creationId xmlns:a16="http://schemas.microsoft.com/office/drawing/2014/main" id="{0535C77A-7D9C-426B-881B-1B2DB965BB6B}"/>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6" name="Flussdiagramm: Verbinder 395">
              <a:extLst>
                <a:ext uri="{FF2B5EF4-FFF2-40B4-BE49-F238E27FC236}">
                  <a16:creationId xmlns:a16="http://schemas.microsoft.com/office/drawing/2014/main" id="{07D0F687-25BE-44F6-B0A1-45AA095B5189}"/>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97" name="Gruppieren 396">
            <a:extLst>
              <a:ext uri="{FF2B5EF4-FFF2-40B4-BE49-F238E27FC236}">
                <a16:creationId xmlns:a16="http://schemas.microsoft.com/office/drawing/2014/main" id="{7C36C0FB-C5E4-4378-BB39-FC37F6445151}"/>
              </a:ext>
            </a:extLst>
          </p:cNvPr>
          <p:cNvGrpSpPr/>
          <p:nvPr/>
        </p:nvGrpSpPr>
        <p:grpSpPr>
          <a:xfrm>
            <a:off x="10979405" y="6499844"/>
            <a:ext cx="1087965" cy="199744"/>
            <a:chOff x="13286556" y="12107918"/>
            <a:chExt cx="1087965" cy="199744"/>
          </a:xfrm>
        </p:grpSpPr>
        <p:sp>
          <p:nvSpPr>
            <p:cNvPr id="398" name="Flussdiagramm: Verbinder 397">
              <a:extLst>
                <a:ext uri="{FF2B5EF4-FFF2-40B4-BE49-F238E27FC236}">
                  <a16:creationId xmlns:a16="http://schemas.microsoft.com/office/drawing/2014/main" id="{E38B9F36-54C5-4E3A-A227-43DA6401E7D1}"/>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9" name="Flussdiagramm: Verbinder 398">
              <a:extLst>
                <a:ext uri="{FF2B5EF4-FFF2-40B4-BE49-F238E27FC236}">
                  <a16:creationId xmlns:a16="http://schemas.microsoft.com/office/drawing/2014/main" id="{AB99A06E-F841-416F-A6AC-4E11EFE59087}"/>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0" name="Flussdiagramm: Verbinder 399">
              <a:extLst>
                <a:ext uri="{FF2B5EF4-FFF2-40B4-BE49-F238E27FC236}">
                  <a16:creationId xmlns:a16="http://schemas.microsoft.com/office/drawing/2014/main" id="{23276C60-DEB1-45B9-AC23-C07E41FB2E27}"/>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1" name="Flussdiagramm: Verbinder 400">
              <a:extLst>
                <a:ext uri="{FF2B5EF4-FFF2-40B4-BE49-F238E27FC236}">
                  <a16:creationId xmlns:a16="http://schemas.microsoft.com/office/drawing/2014/main" id="{B81DE301-728C-46D7-883B-90BA62E34C10}"/>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2" name="Flussdiagramm: Verbinder 401">
              <a:extLst>
                <a:ext uri="{FF2B5EF4-FFF2-40B4-BE49-F238E27FC236}">
                  <a16:creationId xmlns:a16="http://schemas.microsoft.com/office/drawing/2014/main" id="{4618C2DB-D4FD-4FF2-99BA-CCCEADF12F8D}"/>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03" name="Gruppieren 402">
            <a:extLst>
              <a:ext uri="{FF2B5EF4-FFF2-40B4-BE49-F238E27FC236}">
                <a16:creationId xmlns:a16="http://schemas.microsoft.com/office/drawing/2014/main" id="{11479F1E-4880-41C0-BA69-504E86F867E5}"/>
              </a:ext>
            </a:extLst>
          </p:cNvPr>
          <p:cNvGrpSpPr/>
          <p:nvPr/>
        </p:nvGrpSpPr>
        <p:grpSpPr>
          <a:xfrm>
            <a:off x="10981071" y="8643876"/>
            <a:ext cx="1087965" cy="199744"/>
            <a:chOff x="13286556" y="12107918"/>
            <a:chExt cx="1087965" cy="199744"/>
          </a:xfrm>
        </p:grpSpPr>
        <p:sp>
          <p:nvSpPr>
            <p:cNvPr id="404" name="Flussdiagramm: Verbinder 403">
              <a:extLst>
                <a:ext uri="{FF2B5EF4-FFF2-40B4-BE49-F238E27FC236}">
                  <a16:creationId xmlns:a16="http://schemas.microsoft.com/office/drawing/2014/main" id="{A1798A3B-4AC6-4CD3-A5AD-EBA0065CD069}"/>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5" name="Flussdiagramm: Verbinder 404">
              <a:extLst>
                <a:ext uri="{FF2B5EF4-FFF2-40B4-BE49-F238E27FC236}">
                  <a16:creationId xmlns:a16="http://schemas.microsoft.com/office/drawing/2014/main" id="{1839500E-5259-428D-B715-E5D019EF615E}"/>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6" name="Flussdiagramm: Verbinder 405">
              <a:extLst>
                <a:ext uri="{FF2B5EF4-FFF2-40B4-BE49-F238E27FC236}">
                  <a16:creationId xmlns:a16="http://schemas.microsoft.com/office/drawing/2014/main" id="{D7820A33-C32F-4065-A31D-F08F5B850B53}"/>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7" name="Flussdiagramm: Verbinder 406">
              <a:extLst>
                <a:ext uri="{FF2B5EF4-FFF2-40B4-BE49-F238E27FC236}">
                  <a16:creationId xmlns:a16="http://schemas.microsoft.com/office/drawing/2014/main" id="{7A8B4132-DED4-4F99-B19A-3BC7377EA509}"/>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8" name="Flussdiagramm: Verbinder 407">
              <a:extLst>
                <a:ext uri="{FF2B5EF4-FFF2-40B4-BE49-F238E27FC236}">
                  <a16:creationId xmlns:a16="http://schemas.microsoft.com/office/drawing/2014/main" id="{6C8B75AC-D064-4CB9-B6E9-27C9967A0310}"/>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09" name="Gruppieren 408">
            <a:extLst>
              <a:ext uri="{FF2B5EF4-FFF2-40B4-BE49-F238E27FC236}">
                <a16:creationId xmlns:a16="http://schemas.microsoft.com/office/drawing/2014/main" id="{88493FD2-9143-4FEA-A98F-36BD6D10ACCE}"/>
              </a:ext>
            </a:extLst>
          </p:cNvPr>
          <p:cNvGrpSpPr/>
          <p:nvPr/>
        </p:nvGrpSpPr>
        <p:grpSpPr>
          <a:xfrm>
            <a:off x="2856426" y="8643876"/>
            <a:ext cx="1087965" cy="199744"/>
            <a:chOff x="13286556" y="12107918"/>
            <a:chExt cx="1087965" cy="199744"/>
          </a:xfrm>
        </p:grpSpPr>
        <p:sp>
          <p:nvSpPr>
            <p:cNvPr id="410" name="Flussdiagramm: Verbinder 409">
              <a:extLst>
                <a:ext uri="{FF2B5EF4-FFF2-40B4-BE49-F238E27FC236}">
                  <a16:creationId xmlns:a16="http://schemas.microsoft.com/office/drawing/2014/main" id="{46018D6C-B29E-4602-B56D-DC5FF5C5DC0B}"/>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1" name="Flussdiagramm: Verbinder 410">
              <a:extLst>
                <a:ext uri="{FF2B5EF4-FFF2-40B4-BE49-F238E27FC236}">
                  <a16:creationId xmlns:a16="http://schemas.microsoft.com/office/drawing/2014/main" id="{821134FA-1875-4234-AA9B-E1E60CF302A1}"/>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2" name="Flussdiagramm: Verbinder 411">
              <a:extLst>
                <a:ext uri="{FF2B5EF4-FFF2-40B4-BE49-F238E27FC236}">
                  <a16:creationId xmlns:a16="http://schemas.microsoft.com/office/drawing/2014/main" id="{D83C4988-332B-408A-97DE-F222194ADB46}"/>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3" name="Flussdiagramm: Verbinder 412">
              <a:extLst>
                <a:ext uri="{FF2B5EF4-FFF2-40B4-BE49-F238E27FC236}">
                  <a16:creationId xmlns:a16="http://schemas.microsoft.com/office/drawing/2014/main" id="{E88D234D-47CF-47F1-B469-8E7C2A5AC5A2}"/>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4" name="Flussdiagramm: Verbinder 413">
              <a:extLst>
                <a:ext uri="{FF2B5EF4-FFF2-40B4-BE49-F238E27FC236}">
                  <a16:creationId xmlns:a16="http://schemas.microsoft.com/office/drawing/2014/main" id="{6796CF81-1116-46C0-B540-5F297FD5992A}"/>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15" name="Gruppieren 414">
            <a:extLst>
              <a:ext uri="{FF2B5EF4-FFF2-40B4-BE49-F238E27FC236}">
                <a16:creationId xmlns:a16="http://schemas.microsoft.com/office/drawing/2014/main" id="{42C106DC-40FB-45E5-B331-8078661DEE2D}"/>
              </a:ext>
            </a:extLst>
          </p:cNvPr>
          <p:cNvGrpSpPr/>
          <p:nvPr/>
        </p:nvGrpSpPr>
        <p:grpSpPr>
          <a:xfrm>
            <a:off x="3177177" y="12840308"/>
            <a:ext cx="641808" cy="199744"/>
            <a:chOff x="13286556" y="12107918"/>
            <a:chExt cx="641808" cy="199744"/>
          </a:xfrm>
        </p:grpSpPr>
        <p:sp>
          <p:nvSpPr>
            <p:cNvPr id="416" name="Flussdiagramm: Verbinder 415">
              <a:extLst>
                <a:ext uri="{FF2B5EF4-FFF2-40B4-BE49-F238E27FC236}">
                  <a16:creationId xmlns:a16="http://schemas.microsoft.com/office/drawing/2014/main" id="{7ABA86BD-8ACE-4FB8-B1C5-3E0FBA3F8BC3}"/>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7" name="Flussdiagramm: Verbinder 416">
              <a:extLst>
                <a:ext uri="{FF2B5EF4-FFF2-40B4-BE49-F238E27FC236}">
                  <a16:creationId xmlns:a16="http://schemas.microsoft.com/office/drawing/2014/main" id="{7AE6ECC1-C06B-4EB9-82DE-9761EB71B8AA}"/>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8" name="Flussdiagramm: Verbinder 417">
              <a:extLst>
                <a:ext uri="{FF2B5EF4-FFF2-40B4-BE49-F238E27FC236}">
                  <a16:creationId xmlns:a16="http://schemas.microsoft.com/office/drawing/2014/main" id="{765837F8-E713-41A5-AF33-6532AF240B21}"/>
                </a:ext>
              </a:extLst>
            </p:cNvPr>
            <p:cNvSpPr/>
            <p:nvPr/>
          </p:nvSpPr>
          <p:spPr>
            <a:xfrm>
              <a:off x="13730148"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26" name="Gruppieren 425">
            <a:extLst>
              <a:ext uri="{FF2B5EF4-FFF2-40B4-BE49-F238E27FC236}">
                <a16:creationId xmlns:a16="http://schemas.microsoft.com/office/drawing/2014/main" id="{2C0FD030-0674-42B6-975C-73D7632A62AB}"/>
              </a:ext>
            </a:extLst>
          </p:cNvPr>
          <p:cNvGrpSpPr/>
          <p:nvPr/>
        </p:nvGrpSpPr>
        <p:grpSpPr>
          <a:xfrm>
            <a:off x="19788336" y="6734510"/>
            <a:ext cx="3609566" cy="1381018"/>
            <a:chOff x="5789780" y="955162"/>
            <a:chExt cx="3609566" cy="1381018"/>
          </a:xfrm>
          <a:solidFill>
            <a:schemeClr val="accent2">
              <a:lumMod val="40000"/>
              <a:lumOff val="60000"/>
            </a:schemeClr>
          </a:solidFill>
        </p:grpSpPr>
        <p:sp>
          <p:nvSpPr>
            <p:cNvPr id="427" name="Rechteck: eine Ecke abgeschnitten 426">
              <a:extLst>
                <a:ext uri="{FF2B5EF4-FFF2-40B4-BE49-F238E27FC236}">
                  <a16:creationId xmlns:a16="http://schemas.microsoft.com/office/drawing/2014/main" id="{DED07E4D-5F4E-4361-A8B7-F64B8AD9E1D3}"/>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Kriegsnebel</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TERRA THERMA</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Angreifer verfolgen die geschlagenen Verteidiger in die Berge, wo es erneut zum Kampf kommt. Der Clan sieht die Chance, die Sache hier zu einem Ende zu bringen!</a:t>
              </a:r>
            </a:p>
          </p:txBody>
        </p:sp>
        <p:pic>
          <p:nvPicPr>
            <p:cNvPr id="428" name="Grafik 427">
              <a:extLst>
                <a:ext uri="{FF2B5EF4-FFF2-40B4-BE49-F238E27FC236}">
                  <a16:creationId xmlns:a16="http://schemas.microsoft.com/office/drawing/2014/main" id="{FB16C32A-3C55-4688-B6AE-9365081A3207}"/>
                </a:ext>
              </a:extLst>
            </p:cNvPr>
            <p:cNvPicPr>
              <a:picLocks noChangeAspect="1"/>
            </p:cNvPicPr>
            <p:nvPr/>
          </p:nvPicPr>
          <p:blipFill>
            <a:blip r:embed="rId16" cstate="print">
              <a:extLst>
                <a:ext uri="{28A0092B-C50C-407E-A947-70E740481C1C}">
                  <a14:useLocalDpi xmlns:a14="http://schemas.microsoft.com/office/drawing/2010/main"/>
                </a:ext>
              </a:extLst>
            </a:blip>
            <a:srcRect/>
            <a:stretch/>
          </p:blipFill>
          <p:spPr>
            <a:xfrm>
              <a:off x="8018329" y="955162"/>
              <a:ext cx="1381017" cy="1381017"/>
            </a:xfrm>
            <a:prstGeom prst="rect">
              <a:avLst/>
            </a:prstGeom>
            <a:grpFill/>
            <a:ln>
              <a:solidFill>
                <a:schemeClr val="tx1"/>
              </a:solidFill>
            </a:ln>
          </p:spPr>
        </p:pic>
      </p:grpSp>
      <p:grpSp>
        <p:nvGrpSpPr>
          <p:cNvPr id="429" name="Gruppieren 428">
            <a:extLst>
              <a:ext uri="{FF2B5EF4-FFF2-40B4-BE49-F238E27FC236}">
                <a16:creationId xmlns:a16="http://schemas.microsoft.com/office/drawing/2014/main" id="{257DC4FA-E988-42F9-940D-C77AAF0D2735}"/>
              </a:ext>
            </a:extLst>
          </p:cNvPr>
          <p:cNvGrpSpPr/>
          <p:nvPr/>
        </p:nvGrpSpPr>
        <p:grpSpPr>
          <a:xfrm>
            <a:off x="15680143" y="8889748"/>
            <a:ext cx="3609566" cy="1381535"/>
            <a:chOff x="5789780" y="954645"/>
            <a:chExt cx="3609566" cy="1381535"/>
          </a:xfrm>
          <a:solidFill>
            <a:schemeClr val="accent2">
              <a:lumMod val="40000"/>
              <a:lumOff val="60000"/>
            </a:schemeClr>
          </a:solidFill>
        </p:grpSpPr>
        <p:sp>
          <p:nvSpPr>
            <p:cNvPr id="430" name="Rechteck: eine Ecke abgeschnitten 429">
              <a:extLst>
                <a:ext uri="{FF2B5EF4-FFF2-40B4-BE49-F238E27FC236}">
                  <a16:creationId xmlns:a16="http://schemas.microsoft.com/office/drawing/2014/main" id="{5EAD1680-60E9-479F-B0CB-83EA9DB0B57C}"/>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RUBELLITE OASIS</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Keine der beiden Seiten konnte effektiv die Oberhand gewinnen und es kommt zum letzten, entscheidenden Gefecht in der Oase von Rubellite. Hier wird sich der Kampf entscheiden.</a:t>
              </a:r>
            </a:p>
          </p:txBody>
        </p:sp>
        <p:pic>
          <p:nvPicPr>
            <p:cNvPr id="431" name="Grafik 430">
              <a:extLst>
                <a:ext uri="{FF2B5EF4-FFF2-40B4-BE49-F238E27FC236}">
                  <a16:creationId xmlns:a16="http://schemas.microsoft.com/office/drawing/2014/main" id="{08CA9182-F992-4EFA-BEFE-BC2E04AA99EB}"/>
                </a:ext>
              </a:extLst>
            </p:cNvPr>
            <p:cNvPicPr>
              <a:picLocks noChangeAspect="1"/>
            </p:cNvPicPr>
            <p:nvPr/>
          </p:nvPicPr>
          <p:blipFill>
            <a:blip r:embed="rId14" cstate="print">
              <a:extLst>
                <a:ext uri="{28A0092B-C50C-407E-A947-70E740481C1C}">
                  <a14:useLocalDpi xmlns:a14="http://schemas.microsoft.com/office/drawing/2010/main"/>
                </a:ext>
              </a:extLst>
            </a:blip>
            <a:srcRect/>
            <a:stretch/>
          </p:blipFill>
          <p:spPr>
            <a:xfrm>
              <a:off x="8018329" y="954645"/>
              <a:ext cx="1381017" cy="1381017"/>
            </a:xfrm>
            <a:prstGeom prst="rect">
              <a:avLst/>
            </a:prstGeom>
            <a:grpFill/>
            <a:ln>
              <a:solidFill>
                <a:schemeClr val="tx1"/>
              </a:solidFill>
            </a:ln>
          </p:spPr>
        </p:pic>
      </p:grpSp>
      <p:grpSp>
        <p:nvGrpSpPr>
          <p:cNvPr id="432" name="Gruppieren 431">
            <a:extLst>
              <a:ext uri="{FF2B5EF4-FFF2-40B4-BE49-F238E27FC236}">
                <a16:creationId xmlns:a16="http://schemas.microsoft.com/office/drawing/2014/main" id="{A11C5985-BB8D-48BC-8C21-7789F755171D}"/>
              </a:ext>
            </a:extLst>
          </p:cNvPr>
          <p:cNvGrpSpPr/>
          <p:nvPr/>
        </p:nvGrpSpPr>
        <p:grpSpPr>
          <a:xfrm>
            <a:off x="15680143" y="6735636"/>
            <a:ext cx="3609566" cy="1381533"/>
            <a:chOff x="6035110" y="954647"/>
            <a:chExt cx="3609566" cy="1381533"/>
          </a:xfrm>
          <a:solidFill>
            <a:schemeClr val="accent1">
              <a:lumMod val="20000"/>
              <a:lumOff val="80000"/>
            </a:schemeClr>
          </a:solidFill>
        </p:grpSpPr>
        <p:sp>
          <p:nvSpPr>
            <p:cNvPr id="433" name="Rechteck: eine Ecke abgeschnitten 432">
              <a:extLst>
                <a:ext uri="{FF2B5EF4-FFF2-40B4-BE49-F238E27FC236}">
                  <a16:creationId xmlns:a16="http://schemas.microsoft.com/office/drawing/2014/main" id="{1C529695-2AE5-43C7-9881-CF8713D48A00}"/>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Widerstand</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POLAR HIGHLANDS</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Verteidiger haben Hoffnung geschöpft und bereiten sich darauf vor, die Invasoren zurückzuschlagen. Auf dem schneebedeckten Hochland kommt es zum erneuten Gefecht.</a:t>
              </a:r>
            </a:p>
          </p:txBody>
        </p:sp>
        <p:pic>
          <p:nvPicPr>
            <p:cNvPr id="434" name="Grafik 433">
              <a:extLst>
                <a:ext uri="{FF2B5EF4-FFF2-40B4-BE49-F238E27FC236}">
                  <a16:creationId xmlns:a16="http://schemas.microsoft.com/office/drawing/2014/main" id="{C86C0E41-4A96-4CEF-9D84-B60F92FBDAEF}"/>
                </a:ext>
              </a:extLst>
            </p:cNvPr>
            <p:cNvPicPr>
              <a:picLocks noChangeAspect="1"/>
            </p:cNvPicPr>
            <p:nvPr/>
          </p:nvPicPr>
          <p:blipFill>
            <a:blip r:embed="rId17" cstate="print">
              <a:extLst>
                <a:ext uri="{28A0092B-C50C-407E-A947-70E740481C1C}">
                  <a14:useLocalDpi xmlns:a14="http://schemas.microsoft.com/office/drawing/2010/main"/>
                </a:ext>
              </a:extLst>
            </a:blip>
            <a:srcRect/>
            <a:stretch/>
          </p:blipFill>
          <p:spPr>
            <a:xfrm>
              <a:off x="8263659" y="954647"/>
              <a:ext cx="1381017" cy="1381017"/>
            </a:xfrm>
            <a:prstGeom prst="rect">
              <a:avLst/>
            </a:prstGeom>
            <a:grpFill/>
            <a:ln>
              <a:solidFill>
                <a:schemeClr val="tx1"/>
              </a:solidFill>
            </a:ln>
          </p:spPr>
        </p:pic>
      </p:grpSp>
      <p:grpSp>
        <p:nvGrpSpPr>
          <p:cNvPr id="435" name="Gruppieren 434">
            <a:extLst>
              <a:ext uri="{FF2B5EF4-FFF2-40B4-BE49-F238E27FC236}">
                <a16:creationId xmlns:a16="http://schemas.microsoft.com/office/drawing/2014/main" id="{187BE0E7-2D87-40A1-B304-AD2323F8C899}"/>
              </a:ext>
            </a:extLst>
          </p:cNvPr>
          <p:cNvGrpSpPr/>
          <p:nvPr/>
        </p:nvGrpSpPr>
        <p:grpSpPr>
          <a:xfrm>
            <a:off x="19788336" y="8902415"/>
            <a:ext cx="3609566" cy="1381533"/>
            <a:chOff x="6035110" y="954647"/>
            <a:chExt cx="3609566" cy="1381533"/>
          </a:xfrm>
          <a:solidFill>
            <a:schemeClr val="accent1">
              <a:lumMod val="20000"/>
              <a:lumOff val="80000"/>
            </a:schemeClr>
          </a:solidFill>
        </p:grpSpPr>
        <p:sp>
          <p:nvSpPr>
            <p:cNvPr id="436" name="Rechteck: eine Ecke abgeschnitten 435">
              <a:extLst>
                <a:ext uri="{FF2B5EF4-FFF2-40B4-BE49-F238E27FC236}">
                  <a16:creationId xmlns:a16="http://schemas.microsoft.com/office/drawing/2014/main" id="{DB267652-BB74-41D5-B92E-FCF7A41F2727}"/>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CRIMSON STRAIT</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Beide Seiten haben Erfolge und Niederlagen erlitten. Es kommt jetzt in der Hafenanlage zur entscheidenden Schlacht.</a:t>
              </a:r>
            </a:p>
            <a:p>
              <a:pPr algn="l"/>
              <a:endParaRPr lang="de-DE" sz="775" dirty="0">
                <a:solidFill>
                  <a:srgbClr val="000000"/>
                </a:solidFill>
                <a:latin typeface="Helvetica" panose="020B0604020202020204" pitchFamily="34" charset="0"/>
              </a:endParaRPr>
            </a:p>
          </p:txBody>
        </p:sp>
        <p:pic>
          <p:nvPicPr>
            <p:cNvPr id="437" name="Grafik 436">
              <a:extLst>
                <a:ext uri="{FF2B5EF4-FFF2-40B4-BE49-F238E27FC236}">
                  <a16:creationId xmlns:a16="http://schemas.microsoft.com/office/drawing/2014/main" id="{F6910149-8DBE-48F3-825E-F00BEE74B028}"/>
                </a:ext>
              </a:extLst>
            </p:cNvPr>
            <p:cNvPicPr>
              <a:picLocks noChangeAspect="1"/>
            </p:cNvPicPr>
            <p:nvPr/>
          </p:nvPicPr>
          <p:blipFill>
            <a:blip r:embed="rId11" cstate="print">
              <a:extLst>
                <a:ext uri="{28A0092B-C50C-407E-A947-70E740481C1C}">
                  <a14:useLocalDpi xmlns:a14="http://schemas.microsoft.com/office/drawing/2010/main"/>
                </a:ext>
              </a:extLst>
            </a:blip>
            <a:srcRect/>
            <a:stretch/>
          </p:blipFill>
          <p:spPr>
            <a:xfrm>
              <a:off x="8263659" y="954647"/>
              <a:ext cx="1381017" cy="1381017"/>
            </a:xfrm>
            <a:prstGeom prst="rect">
              <a:avLst/>
            </a:prstGeom>
            <a:grpFill/>
            <a:ln>
              <a:solidFill>
                <a:schemeClr val="tx1"/>
              </a:solidFill>
            </a:ln>
          </p:spPr>
        </p:pic>
      </p:grpSp>
      <p:cxnSp>
        <p:nvCxnSpPr>
          <p:cNvPr id="438" name="Verbinder: gewinkelt 437">
            <a:extLst>
              <a:ext uri="{FF2B5EF4-FFF2-40B4-BE49-F238E27FC236}">
                <a16:creationId xmlns:a16="http://schemas.microsoft.com/office/drawing/2014/main" id="{1DEE97E9-2558-445E-97B5-C255A836C497}"/>
              </a:ext>
            </a:extLst>
          </p:cNvPr>
          <p:cNvCxnSpPr>
            <a:stCxn id="427" idx="1"/>
            <a:endCxn id="436" idx="3"/>
          </p:cNvCxnSpPr>
          <p:nvPr/>
        </p:nvCxnSpPr>
        <p:spPr>
          <a:xfrm rot="5400000">
            <a:off x="20456275" y="8509229"/>
            <a:ext cx="787403" cy="12700"/>
          </a:xfrm>
          <a:prstGeom prst="bentConnector3">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sp>
        <p:nvSpPr>
          <p:cNvPr id="441" name="Rechteck 440">
            <a:extLst>
              <a:ext uri="{FF2B5EF4-FFF2-40B4-BE49-F238E27FC236}">
                <a16:creationId xmlns:a16="http://schemas.microsoft.com/office/drawing/2014/main" id="{F2F6DAD7-2AB0-4A26-BE8F-1DF147CD1616}"/>
              </a:ext>
            </a:extLst>
          </p:cNvPr>
          <p:cNvSpPr/>
          <p:nvPr/>
        </p:nvSpPr>
        <p:spPr>
          <a:xfrm>
            <a:off x="20435202" y="8375583"/>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cxnSp>
        <p:nvCxnSpPr>
          <p:cNvPr id="442" name="Verbinder: gewinkelt 441">
            <a:extLst>
              <a:ext uri="{FF2B5EF4-FFF2-40B4-BE49-F238E27FC236}">
                <a16:creationId xmlns:a16="http://schemas.microsoft.com/office/drawing/2014/main" id="{FCE6621D-198C-4FE4-8506-4FFEB2777DB1}"/>
              </a:ext>
            </a:extLst>
          </p:cNvPr>
          <p:cNvCxnSpPr>
            <a:stCxn id="433" idx="1"/>
            <a:endCxn id="430" idx="3"/>
          </p:cNvCxnSpPr>
          <p:nvPr/>
        </p:nvCxnSpPr>
        <p:spPr>
          <a:xfrm rot="5400000">
            <a:off x="16355235" y="8503717"/>
            <a:ext cx="773097" cy="12700"/>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443" name="Rechteck 442">
            <a:extLst>
              <a:ext uri="{FF2B5EF4-FFF2-40B4-BE49-F238E27FC236}">
                <a16:creationId xmlns:a16="http://schemas.microsoft.com/office/drawing/2014/main" id="{B41EF19B-07ED-4DD3-B3C0-12520C5EF69C}"/>
              </a:ext>
            </a:extLst>
          </p:cNvPr>
          <p:cNvSpPr/>
          <p:nvPr/>
        </p:nvSpPr>
        <p:spPr>
          <a:xfrm>
            <a:off x="16243156" y="8356052"/>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grpSp>
        <p:nvGrpSpPr>
          <p:cNvPr id="444" name="Gruppieren 443">
            <a:extLst>
              <a:ext uri="{FF2B5EF4-FFF2-40B4-BE49-F238E27FC236}">
                <a16:creationId xmlns:a16="http://schemas.microsoft.com/office/drawing/2014/main" id="{CE5EAB74-F908-4D07-9086-09E7CDFA4B0B}"/>
              </a:ext>
            </a:extLst>
          </p:cNvPr>
          <p:cNvGrpSpPr/>
          <p:nvPr/>
        </p:nvGrpSpPr>
        <p:grpSpPr>
          <a:xfrm>
            <a:off x="25887929" y="2193035"/>
            <a:ext cx="1087965" cy="199744"/>
            <a:chOff x="13286556" y="12107918"/>
            <a:chExt cx="1087965" cy="199744"/>
          </a:xfrm>
        </p:grpSpPr>
        <p:sp>
          <p:nvSpPr>
            <p:cNvPr id="445" name="Flussdiagramm: Verbinder 444">
              <a:extLst>
                <a:ext uri="{FF2B5EF4-FFF2-40B4-BE49-F238E27FC236}">
                  <a16:creationId xmlns:a16="http://schemas.microsoft.com/office/drawing/2014/main" id="{3C1A1ECB-BBBD-4320-9554-F7D79171BB61}"/>
                </a:ext>
              </a:extLst>
            </p:cNvPr>
            <p:cNvSpPr/>
            <p:nvPr/>
          </p:nvSpPr>
          <p:spPr>
            <a:xfrm>
              <a:off x="13286556"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6" name="Flussdiagramm: Verbinder 445">
              <a:extLst>
                <a:ext uri="{FF2B5EF4-FFF2-40B4-BE49-F238E27FC236}">
                  <a16:creationId xmlns:a16="http://schemas.microsoft.com/office/drawing/2014/main" id="{0106754B-E928-4677-B908-923120DA74AE}"/>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7" name="Flussdiagramm: Verbinder 446">
              <a:extLst>
                <a:ext uri="{FF2B5EF4-FFF2-40B4-BE49-F238E27FC236}">
                  <a16:creationId xmlns:a16="http://schemas.microsoft.com/office/drawing/2014/main" id="{11FCEEA9-F5A7-4E98-A682-D55BC0D97329}"/>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8" name="Flussdiagramm: Verbinder 447">
              <a:extLst>
                <a:ext uri="{FF2B5EF4-FFF2-40B4-BE49-F238E27FC236}">
                  <a16:creationId xmlns:a16="http://schemas.microsoft.com/office/drawing/2014/main" id="{FA0D2A6F-2870-4BD9-AF4A-7BA6984F207E}"/>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9" name="Flussdiagramm: Verbinder 448">
              <a:extLst>
                <a:ext uri="{FF2B5EF4-FFF2-40B4-BE49-F238E27FC236}">
                  <a16:creationId xmlns:a16="http://schemas.microsoft.com/office/drawing/2014/main" id="{1295DE67-3970-459B-BF52-D6670818CCD8}"/>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50" name="Gruppieren 449">
            <a:extLst>
              <a:ext uri="{FF2B5EF4-FFF2-40B4-BE49-F238E27FC236}">
                <a16:creationId xmlns:a16="http://schemas.microsoft.com/office/drawing/2014/main" id="{47269E36-395D-477B-9C65-9345EAB1F410}"/>
              </a:ext>
            </a:extLst>
          </p:cNvPr>
          <p:cNvGrpSpPr/>
          <p:nvPr/>
        </p:nvGrpSpPr>
        <p:grpSpPr>
          <a:xfrm>
            <a:off x="17481183" y="8637985"/>
            <a:ext cx="1087965" cy="199744"/>
            <a:chOff x="13286556" y="12107918"/>
            <a:chExt cx="1087965" cy="199744"/>
          </a:xfrm>
        </p:grpSpPr>
        <p:sp>
          <p:nvSpPr>
            <p:cNvPr id="451" name="Flussdiagramm: Verbinder 450">
              <a:extLst>
                <a:ext uri="{FF2B5EF4-FFF2-40B4-BE49-F238E27FC236}">
                  <a16:creationId xmlns:a16="http://schemas.microsoft.com/office/drawing/2014/main" id="{6E75B70A-4218-4323-902E-1FF3F36F68B8}"/>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2" name="Flussdiagramm: Verbinder 451">
              <a:extLst>
                <a:ext uri="{FF2B5EF4-FFF2-40B4-BE49-F238E27FC236}">
                  <a16:creationId xmlns:a16="http://schemas.microsoft.com/office/drawing/2014/main" id="{4400CA68-5CB2-43EF-82A3-021201C96AFA}"/>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3" name="Flussdiagramm: Verbinder 452">
              <a:extLst>
                <a:ext uri="{FF2B5EF4-FFF2-40B4-BE49-F238E27FC236}">
                  <a16:creationId xmlns:a16="http://schemas.microsoft.com/office/drawing/2014/main" id="{56A2F3AF-53C5-4E9C-8AEF-4466BD389BAE}"/>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4" name="Flussdiagramm: Verbinder 453">
              <a:extLst>
                <a:ext uri="{FF2B5EF4-FFF2-40B4-BE49-F238E27FC236}">
                  <a16:creationId xmlns:a16="http://schemas.microsoft.com/office/drawing/2014/main" id="{816543D8-396A-420F-9F4C-87D74979CB48}"/>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5" name="Flussdiagramm: Verbinder 454">
              <a:extLst>
                <a:ext uri="{FF2B5EF4-FFF2-40B4-BE49-F238E27FC236}">
                  <a16:creationId xmlns:a16="http://schemas.microsoft.com/office/drawing/2014/main" id="{586E24B5-811A-4880-9FF8-B08F9C13396C}"/>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56" name="Gruppieren 455">
            <a:extLst>
              <a:ext uri="{FF2B5EF4-FFF2-40B4-BE49-F238E27FC236}">
                <a16:creationId xmlns:a16="http://schemas.microsoft.com/office/drawing/2014/main" id="{CA55C78A-F65D-4B0F-B4E5-99E35C4C4760}"/>
              </a:ext>
            </a:extLst>
          </p:cNvPr>
          <p:cNvGrpSpPr/>
          <p:nvPr/>
        </p:nvGrpSpPr>
        <p:grpSpPr>
          <a:xfrm>
            <a:off x="21589376" y="6486371"/>
            <a:ext cx="1087965" cy="199744"/>
            <a:chOff x="13286556" y="12107918"/>
            <a:chExt cx="1087965" cy="199744"/>
          </a:xfrm>
        </p:grpSpPr>
        <p:sp>
          <p:nvSpPr>
            <p:cNvPr id="457" name="Flussdiagramm: Verbinder 456">
              <a:extLst>
                <a:ext uri="{FF2B5EF4-FFF2-40B4-BE49-F238E27FC236}">
                  <a16:creationId xmlns:a16="http://schemas.microsoft.com/office/drawing/2014/main" id="{718936BE-9690-4861-8296-D80CE886351B}"/>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8" name="Flussdiagramm: Verbinder 457">
              <a:extLst>
                <a:ext uri="{FF2B5EF4-FFF2-40B4-BE49-F238E27FC236}">
                  <a16:creationId xmlns:a16="http://schemas.microsoft.com/office/drawing/2014/main" id="{E6B6CCEF-BE52-4EAA-A700-9B647A6C9C36}"/>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9" name="Flussdiagramm: Verbinder 458">
              <a:extLst>
                <a:ext uri="{FF2B5EF4-FFF2-40B4-BE49-F238E27FC236}">
                  <a16:creationId xmlns:a16="http://schemas.microsoft.com/office/drawing/2014/main" id="{CE4F0B2B-4FC7-42AA-B1A3-2F757FE00D6E}"/>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0" name="Flussdiagramm: Verbinder 459">
              <a:extLst>
                <a:ext uri="{FF2B5EF4-FFF2-40B4-BE49-F238E27FC236}">
                  <a16:creationId xmlns:a16="http://schemas.microsoft.com/office/drawing/2014/main" id="{D47F966A-89BC-468E-88BE-322D8B1B9BC0}"/>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1" name="Flussdiagramm: Verbinder 460">
              <a:extLst>
                <a:ext uri="{FF2B5EF4-FFF2-40B4-BE49-F238E27FC236}">
                  <a16:creationId xmlns:a16="http://schemas.microsoft.com/office/drawing/2014/main" id="{88AC279A-EEC4-4F8B-BAFF-7FB888FB415D}"/>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62" name="Gruppieren 461">
            <a:extLst>
              <a:ext uri="{FF2B5EF4-FFF2-40B4-BE49-F238E27FC236}">
                <a16:creationId xmlns:a16="http://schemas.microsoft.com/office/drawing/2014/main" id="{056BAA60-5C41-47BA-BA1D-216884DB6D39}"/>
              </a:ext>
            </a:extLst>
          </p:cNvPr>
          <p:cNvGrpSpPr/>
          <p:nvPr/>
        </p:nvGrpSpPr>
        <p:grpSpPr>
          <a:xfrm>
            <a:off x="21591042" y="8640913"/>
            <a:ext cx="1087965" cy="199744"/>
            <a:chOff x="13286556" y="12107918"/>
            <a:chExt cx="1087965" cy="199744"/>
          </a:xfrm>
        </p:grpSpPr>
        <p:sp>
          <p:nvSpPr>
            <p:cNvPr id="463" name="Flussdiagramm: Verbinder 462">
              <a:extLst>
                <a:ext uri="{FF2B5EF4-FFF2-40B4-BE49-F238E27FC236}">
                  <a16:creationId xmlns:a16="http://schemas.microsoft.com/office/drawing/2014/main" id="{5907FEB0-3D84-4C3F-96E3-C3615F41732F}"/>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4" name="Flussdiagramm: Verbinder 463">
              <a:extLst>
                <a:ext uri="{FF2B5EF4-FFF2-40B4-BE49-F238E27FC236}">
                  <a16:creationId xmlns:a16="http://schemas.microsoft.com/office/drawing/2014/main" id="{7B3C3BD8-9A2E-40F7-9BCB-02A32B89FB30}"/>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5" name="Flussdiagramm: Verbinder 464">
              <a:extLst>
                <a:ext uri="{FF2B5EF4-FFF2-40B4-BE49-F238E27FC236}">
                  <a16:creationId xmlns:a16="http://schemas.microsoft.com/office/drawing/2014/main" id="{5E22DF79-42AC-40D1-B389-0BD12019FA5B}"/>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6" name="Flussdiagramm: Verbinder 465">
              <a:extLst>
                <a:ext uri="{FF2B5EF4-FFF2-40B4-BE49-F238E27FC236}">
                  <a16:creationId xmlns:a16="http://schemas.microsoft.com/office/drawing/2014/main" id="{0E15D918-D51A-4EB6-805C-5B576D6FCC8F}"/>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7" name="Flussdiagramm: Verbinder 466">
              <a:extLst>
                <a:ext uri="{FF2B5EF4-FFF2-40B4-BE49-F238E27FC236}">
                  <a16:creationId xmlns:a16="http://schemas.microsoft.com/office/drawing/2014/main" id="{6D79994C-56BD-4994-8E72-FAAF12D65ACE}"/>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71" name="Gruppieren 470">
            <a:extLst>
              <a:ext uri="{FF2B5EF4-FFF2-40B4-BE49-F238E27FC236}">
                <a16:creationId xmlns:a16="http://schemas.microsoft.com/office/drawing/2014/main" id="{C243DD03-9BAC-4FF8-8B12-0E02AB239E1C}"/>
              </a:ext>
            </a:extLst>
          </p:cNvPr>
          <p:cNvGrpSpPr/>
          <p:nvPr/>
        </p:nvGrpSpPr>
        <p:grpSpPr>
          <a:xfrm>
            <a:off x="17525107" y="6477348"/>
            <a:ext cx="1087965" cy="199744"/>
            <a:chOff x="13286556" y="12107918"/>
            <a:chExt cx="1087965" cy="199744"/>
          </a:xfrm>
        </p:grpSpPr>
        <p:sp>
          <p:nvSpPr>
            <p:cNvPr id="472" name="Flussdiagramm: Verbinder 471">
              <a:extLst>
                <a:ext uri="{FF2B5EF4-FFF2-40B4-BE49-F238E27FC236}">
                  <a16:creationId xmlns:a16="http://schemas.microsoft.com/office/drawing/2014/main" id="{B7C1C669-BEEF-47BD-8B71-42EC7CDB3CBA}"/>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3" name="Flussdiagramm: Verbinder 472">
              <a:extLst>
                <a:ext uri="{FF2B5EF4-FFF2-40B4-BE49-F238E27FC236}">
                  <a16:creationId xmlns:a16="http://schemas.microsoft.com/office/drawing/2014/main" id="{1410C9E9-3968-48FD-9FC4-07FC3DF4EB89}"/>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4" name="Flussdiagramm: Verbinder 473">
              <a:extLst>
                <a:ext uri="{FF2B5EF4-FFF2-40B4-BE49-F238E27FC236}">
                  <a16:creationId xmlns:a16="http://schemas.microsoft.com/office/drawing/2014/main" id="{3F4A8FD3-286A-4E22-B4E5-836391950375}"/>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5" name="Flussdiagramm: Verbinder 474">
              <a:extLst>
                <a:ext uri="{FF2B5EF4-FFF2-40B4-BE49-F238E27FC236}">
                  <a16:creationId xmlns:a16="http://schemas.microsoft.com/office/drawing/2014/main" id="{184216BA-EC9D-4435-AC80-097FAC4F507C}"/>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6" name="Flussdiagramm: Verbinder 475">
              <a:extLst>
                <a:ext uri="{FF2B5EF4-FFF2-40B4-BE49-F238E27FC236}">
                  <a16:creationId xmlns:a16="http://schemas.microsoft.com/office/drawing/2014/main" id="{2D0D40FB-0FD4-4567-9611-474CD956CE96}"/>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77" name="Gruppieren 476">
            <a:extLst>
              <a:ext uri="{FF2B5EF4-FFF2-40B4-BE49-F238E27FC236}">
                <a16:creationId xmlns:a16="http://schemas.microsoft.com/office/drawing/2014/main" id="{B3822B2D-B463-4F52-AAF3-1448276832B2}"/>
              </a:ext>
            </a:extLst>
          </p:cNvPr>
          <p:cNvGrpSpPr/>
          <p:nvPr/>
        </p:nvGrpSpPr>
        <p:grpSpPr>
          <a:xfrm>
            <a:off x="21604734" y="4342420"/>
            <a:ext cx="1087965" cy="199744"/>
            <a:chOff x="13286556" y="12107918"/>
            <a:chExt cx="1087965" cy="199744"/>
          </a:xfrm>
        </p:grpSpPr>
        <p:sp>
          <p:nvSpPr>
            <p:cNvPr id="478" name="Flussdiagramm: Verbinder 477">
              <a:extLst>
                <a:ext uri="{FF2B5EF4-FFF2-40B4-BE49-F238E27FC236}">
                  <a16:creationId xmlns:a16="http://schemas.microsoft.com/office/drawing/2014/main" id="{430C8183-05EE-45A8-9ACD-A12C5F38F826}"/>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9" name="Flussdiagramm: Verbinder 478">
              <a:extLst>
                <a:ext uri="{FF2B5EF4-FFF2-40B4-BE49-F238E27FC236}">
                  <a16:creationId xmlns:a16="http://schemas.microsoft.com/office/drawing/2014/main" id="{9EC00E89-72FB-4E33-A664-ED2FACEF327A}"/>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0" name="Flussdiagramm: Verbinder 479">
              <a:extLst>
                <a:ext uri="{FF2B5EF4-FFF2-40B4-BE49-F238E27FC236}">
                  <a16:creationId xmlns:a16="http://schemas.microsoft.com/office/drawing/2014/main" id="{03A9BEFF-B9E1-4BD9-BCAD-45E10DA42BC2}"/>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1" name="Flussdiagramm: Verbinder 480">
              <a:extLst>
                <a:ext uri="{FF2B5EF4-FFF2-40B4-BE49-F238E27FC236}">
                  <a16:creationId xmlns:a16="http://schemas.microsoft.com/office/drawing/2014/main" id="{3CC28FB5-0C26-48FE-9727-EF1E5D080150}"/>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2" name="Flussdiagramm: Verbinder 481">
              <a:extLst>
                <a:ext uri="{FF2B5EF4-FFF2-40B4-BE49-F238E27FC236}">
                  <a16:creationId xmlns:a16="http://schemas.microsoft.com/office/drawing/2014/main" id="{36A88A02-1322-46AE-9BCC-B8B3E35FE87E}"/>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83" name="Gruppieren 482">
            <a:extLst>
              <a:ext uri="{FF2B5EF4-FFF2-40B4-BE49-F238E27FC236}">
                <a16:creationId xmlns:a16="http://schemas.microsoft.com/office/drawing/2014/main" id="{8293EC96-AAC5-4CE9-A23D-307E9B10318E}"/>
              </a:ext>
            </a:extLst>
          </p:cNvPr>
          <p:cNvGrpSpPr/>
          <p:nvPr/>
        </p:nvGrpSpPr>
        <p:grpSpPr>
          <a:xfrm>
            <a:off x="25886474" y="4317282"/>
            <a:ext cx="1087965" cy="199744"/>
            <a:chOff x="13286556" y="12107918"/>
            <a:chExt cx="1087965" cy="199744"/>
          </a:xfrm>
        </p:grpSpPr>
        <p:sp>
          <p:nvSpPr>
            <p:cNvPr id="484" name="Flussdiagramm: Verbinder 483">
              <a:extLst>
                <a:ext uri="{FF2B5EF4-FFF2-40B4-BE49-F238E27FC236}">
                  <a16:creationId xmlns:a16="http://schemas.microsoft.com/office/drawing/2014/main" id="{0CE6F5C2-0C02-4C3B-88CD-790BD940A7B7}"/>
                </a:ext>
              </a:extLst>
            </p:cNvPr>
            <p:cNvSpPr/>
            <p:nvPr/>
          </p:nvSpPr>
          <p:spPr>
            <a:xfrm>
              <a:off x="13286556"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5" name="Flussdiagramm: Verbinder 484">
              <a:extLst>
                <a:ext uri="{FF2B5EF4-FFF2-40B4-BE49-F238E27FC236}">
                  <a16:creationId xmlns:a16="http://schemas.microsoft.com/office/drawing/2014/main" id="{A0D2A25F-6F77-4FB4-AAB7-F70146AF3754}"/>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6" name="Flussdiagramm: Verbinder 485">
              <a:extLst>
                <a:ext uri="{FF2B5EF4-FFF2-40B4-BE49-F238E27FC236}">
                  <a16:creationId xmlns:a16="http://schemas.microsoft.com/office/drawing/2014/main" id="{81328B54-63C2-4A47-BEA5-32548A6E64B7}"/>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7" name="Flussdiagramm: Verbinder 486">
              <a:extLst>
                <a:ext uri="{FF2B5EF4-FFF2-40B4-BE49-F238E27FC236}">
                  <a16:creationId xmlns:a16="http://schemas.microsoft.com/office/drawing/2014/main" id="{D9342483-27A4-4FA3-8E9A-36E4DAF9CFE5}"/>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8" name="Flussdiagramm: Verbinder 487">
              <a:extLst>
                <a:ext uri="{FF2B5EF4-FFF2-40B4-BE49-F238E27FC236}">
                  <a16:creationId xmlns:a16="http://schemas.microsoft.com/office/drawing/2014/main" id="{546929AB-F938-494D-8500-B99FA7DA0A3F}"/>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89" name="Gruppieren 488">
            <a:extLst>
              <a:ext uri="{FF2B5EF4-FFF2-40B4-BE49-F238E27FC236}">
                <a16:creationId xmlns:a16="http://schemas.microsoft.com/office/drawing/2014/main" id="{1E041556-EEF1-4276-994A-6FA0A7D154EF}"/>
              </a:ext>
            </a:extLst>
          </p:cNvPr>
          <p:cNvGrpSpPr/>
          <p:nvPr/>
        </p:nvGrpSpPr>
        <p:grpSpPr>
          <a:xfrm>
            <a:off x="25887757" y="6477348"/>
            <a:ext cx="1087965" cy="199744"/>
            <a:chOff x="13286556" y="12107918"/>
            <a:chExt cx="1087965" cy="199744"/>
          </a:xfrm>
        </p:grpSpPr>
        <p:sp>
          <p:nvSpPr>
            <p:cNvPr id="490" name="Flussdiagramm: Verbinder 489">
              <a:extLst>
                <a:ext uri="{FF2B5EF4-FFF2-40B4-BE49-F238E27FC236}">
                  <a16:creationId xmlns:a16="http://schemas.microsoft.com/office/drawing/2014/main" id="{1204BEA0-CD33-4162-B3AC-2974776FD22C}"/>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1" name="Flussdiagramm: Verbinder 490">
              <a:extLst>
                <a:ext uri="{FF2B5EF4-FFF2-40B4-BE49-F238E27FC236}">
                  <a16:creationId xmlns:a16="http://schemas.microsoft.com/office/drawing/2014/main" id="{8DAF39FC-FEC7-498D-BAC9-D4582F117BBD}"/>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2" name="Flussdiagramm: Verbinder 491">
              <a:extLst>
                <a:ext uri="{FF2B5EF4-FFF2-40B4-BE49-F238E27FC236}">
                  <a16:creationId xmlns:a16="http://schemas.microsoft.com/office/drawing/2014/main" id="{1F36D9A0-0625-412F-81A0-4E90561E114F}"/>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3" name="Flussdiagramm: Verbinder 492">
              <a:extLst>
                <a:ext uri="{FF2B5EF4-FFF2-40B4-BE49-F238E27FC236}">
                  <a16:creationId xmlns:a16="http://schemas.microsoft.com/office/drawing/2014/main" id="{60E55492-D196-4738-84AB-BF62FBB3642D}"/>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4" name="Flussdiagramm: Verbinder 493">
              <a:extLst>
                <a:ext uri="{FF2B5EF4-FFF2-40B4-BE49-F238E27FC236}">
                  <a16:creationId xmlns:a16="http://schemas.microsoft.com/office/drawing/2014/main" id="{56100D1B-83ED-4FE0-B251-A5BC1BDCF655}"/>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95" name="Gruppieren 494">
            <a:extLst>
              <a:ext uri="{FF2B5EF4-FFF2-40B4-BE49-F238E27FC236}">
                <a16:creationId xmlns:a16="http://schemas.microsoft.com/office/drawing/2014/main" id="{F733EAF7-3F63-4F17-B0DB-22E521053C0B}"/>
              </a:ext>
            </a:extLst>
          </p:cNvPr>
          <p:cNvGrpSpPr/>
          <p:nvPr/>
        </p:nvGrpSpPr>
        <p:grpSpPr>
          <a:xfrm>
            <a:off x="25890152" y="8639420"/>
            <a:ext cx="1087965" cy="199744"/>
            <a:chOff x="13286556" y="12107918"/>
            <a:chExt cx="1087965" cy="199744"/>
          </a:xfrm>
        </p:grpSpPr>
        <p:sp>
          <p:nvSpPr>
            <p:cNvPr id="496" name="Flussdiagramm: Verbinder 495">
              <a:extLst>
                <a:ext uri="{FF2B5EF4-FFF2-40B4-BE49-F238E27FC236}">
                  <a16:creationId xmlns:a16="http://schemas.microsoft.com/office/drawing/2014/main" id="{6585E326-AB7F-4991-BAAE-37D35015C656}"/>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7" name="Flussdiagramm: Verbinder 496">
              <a:extLst>
                <a:ext uri="{FF2B5EF4-FFF2-40B4-BE49-F238E27FC236}">
                  <a16:creationId xmlns:a16="http://schemas.microsoft.com/office/drawing/2014/main" id="{0BE8716B-C19F-4E87-B8A4-38AC4D127901}"/>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8" name="Flussdiagramm: Verbinder 497">
              <a:extLst>
                <a:ext uri="{FF2B5EF4-FFF2-40B4-BE49-F238E27FC236}">
                  <a16:creationId xmlns:a16="http://schemas.microsoft.com/office/drawing/2014/main" id="{3598A17B-955B-4ED6-9703-094C54D99E3F}"/>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9" name="Flussdiagramm: Verbinder 498">
              <a:extLst>
                <a:ext uri="{FF2B5EF4-FFF2-40B4-BE49-F238E27FC236}">
                  <a16:creationId xmlns:a16="http://schemas.microsoft.com/office/drawing/2014/main" id="{2B1C4299-94C4-4610-8F58-18D46689FE8A}"/>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00" name="Flussdiagramm: Verbinder 499">
              <a:extLst>
                <a:ext uri="{FF2B5EF4-FFF2-40B4-BE49-F238E27FC236}">
                  <a16:creationId xmlns:a16="http://schemas.microsoft.com/office/drawing/2014/main" id="{38407640-D40A-43A2-861C-511BFC89F0ED}"/>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505" name="Gruppieren 504">
            <a:extLst>
              <a:ext uri="{FF2B5EF4-FFF2-40B4-BE49-F238E27FC236}">
                <a16:creationId xmlns:a16="http://schemas.microsoft.com/office/drawing/2014/main" id="{22C082B5-EDEC-430D-8663-32A70BE908B3}"/>
              </a:ext>
            </a:extLst>
          </p:cNvPr>
          <p:cNvGrpSpPr/>
          <p:nvPr/>
        </p:nvGrpSpPr>
        <p:grpSpPr>
          <a:xfrm>
            <a:off x="19054798" y="12824922"/>
            <a:ext cx="641808" cy="199744"/>
            <a:chOff x="13286556" y="12107918"/>
            <a:chExt cx="641808" cy="199744"/>
          </a:xfrm>
        </p:grpSpPr>
        <p:sp>
          <p:nvSpPr>
            <p:cNvPr id="506" name="Flussdiagramm: Verbinder 505">
              <a:extLst>
                <a:ext uri="{FF2B5EF4-FFF2-40B4-BE49-F238E27FC236}">
                  <a16:creationId xmlns:a16="http://schemas.microsoft.com/office/drawing/2014/main" id="{170F7805-9259-428B-BF1F-DFBF16A1ED8A}"/>
                </a:ext>
              </a:extLst>
            </p:cNvPr>
            <p:cNvSpPr/>
            <p:nvPr/>
          </p:nvSpPr>
          <p:spPr>
            <a:xfrm>
              <a:off x="13286556"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07" name="Flussdiagramm: Verbinder 506">
              <a:extLst>
                <a:ext uri="{FF2B5EF4-FFF2-40B4-BE49-F238E27FC236}">
                  <a16:creationId xmlns:a16="http://schemas.microsoft.com/office/drawing/2014/main" id="{89ED6318-6E6E-455E-99B5-4F4669DCB7A2}"/>
                </a:ext>
              </a:extLst>
            </p:cNvPr>
            <p:cNvSpPr/>
            <p:nvPr/>
          </p:nvSpPr>
          <p:spPr>
            <a:xfrm>
              <a:off x="13508352"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08" name="Flussdiagramm: Verbinder 507">
              <a:extLst>
                <a:ext uri="{FF2B5EF4-FFF2-40B4-BE49-F238E27FC236}">
                  <a16:creationId xmlns:a16="http://schemas.microsoft.com/office/drawing/2014/main" id="{B6623521-5685-49C1-8254-F4AA1A09C0AD}"/>
                </a:ext>
              </a:extLst>
            </p:cNvPr>
            <p:cNvSpPr/>
            <p:nvPr/>
          </p:nvSpPr>
          <p:spPr>
            <a:xfrm>
              <a:off x="13730148"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cxnSp>
        <p:nvCxnSpPr>
          <p:cNvPr id="511" name="Verbinder: gewinkelt 510">
            <a:extLst>
              <a:ext uri="{FF2B5EF4-FFF2-40B4-BE49-F238E27FC236}">
                <a16:creationId xmlns:a16="http://schemas.microsoft.com/office/drawing/2014/main" id="{0BF943EC-6D62-4275-ACAC-C2FB531BC5E9}"/>
              </a:ext>
            </a:extLst>
          </p:cNvPr>
          <p:cNvCxnSpPr>
            <a:stCxn id="75" idx="2"/>
            <a:endCxn id="433" idx="3"/>
          </p:cNvCxnSpPr>
          <p:nvPr/>
        </p:nvCxnSpPr>
        <p:spPr>
          <a:xfrm rot="10800000" flipV="1">
            <a:off x="16741784" y="5295978"/>
            <a:ext cx="3046553" cy="1440173"/>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513" name="Verbinder: gewinkelt 512">
            <a:extLst>
              <a:ext uri="{FF2B5EF4-FFF2-40B4-BE49-F238E27FC236}">
                <a16:creationId xmlns:a16="http://schemas.microsoft.com/office/drawing/2014/main" id="{347A150C-66E6-425A-B1F4-FC8C03AFE110}"/>
              </a:ext>
            </a:extLst>
          </p:cNvPr>
          <p:cNvCxnSpPr>
            <a:stCxn id="75" idx="1"/>
            <a:endCxn id="427" idx="3"/>
          </p:cNvCxnSpPr>
          <p:nvPr/>
        </p:nvCxnSpPr>
        <p:spPr>
          <a:xfrm rot="5400000">
            <a:off x="20479281" y="6357183"/>
            <a:ext cx="748024" cy="6633"/>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527" name="Verbinder: gewinkelt 526">
            <a:extLst>
              <a:ext uri="{FF2B5EF4-FFF2-40B4-BE49-F238E27FC236}">
                <a16:creationId xmlns:a16="http://schemas.microsoft.com/office/drawing/2014/main" id="{B44140FC-B076-4902-81C3-D3089BAFB034}"/>
              </a:ext>
            </a:extLst>
          </p:cNvPr>
          <p:cNvCxnSpPr>
            <a:cxnSpLocks/>
            <a:stCxn id="433" idx="2"/>
            <a:endCxn id="425" idx="2"/>
          </p:cNvCxnSpPr>
          <p:nvPr/>
        </p:nvCxnSpPr>
        <p:spPr>
          <a:xfrm rot="10800000" flipH="1" flipV="1">
            <a:off x="15680142" y="7426661"/>
            <a:ext cx="3699143" cy="3394334"/>
          </a:xfrm>
          <a:prstGeom prst="bentConnector3">
            <a:avLst>
              <a:gd name="adj1" fmla="val -6180"/>
            </a:avLst>
          </a:prstGeom>
          <a:ln w="63500">
            <a:headEnd type="oval"/>
            <a:tailEnd type="none"/>
          </a:ln>
        </p:spPr>
        <p:style>
          <a:lnRef idx="1">
            <a:schemeClr val="accent1"/>
          </a:lnRef>
          <a:fillRef idx="0">
            <a:schemeClr val="accent1"/>
          </a:fillRef>
          <a:effectRef idx="0">
            <a:schemeClr val="accent1"/>
          </a:effectRef>
          <a:fontRef idx="minor">
            <a:schemeClr val="tx1"/>
          </a:fontRef>
        </p:style>
      </p:cxnSp>
      <p:cxnSp>
        <p:nvCxnSpPr>
          <p:cNvPr id="530" name="Verbinder: gewinkelt 529">
            <a:extLst>
              <a:ext uri="{FF2B5EF4-FFF2-40B4-BE49-F238E27FC236}">
                <a16:creationId xmlns:a16="http://schemas.microsoft.com/office/drawing/2014/main" id="{3177361B-6B5C-49CC-B96C-8D0EB6236D7B}"/>
              </a:ext>
            </a:extLst>
          </p:cNvPr>
          <p:cNvCxnSpPr>
            <a:cxnSpLocks/>
            <a:stCxn id="430" idx="2"/>
            <a:endCxn id="425" idx="2"/>
          </p:cNvCxnSpPr>
          <p:nvPr/>
        </p:nvCxnSpPr>
        <p:spPr>
          <a:xfrm rot="10800000" flipH="1" flipV="1">
            <a:off x="15680142" y="9580775"/>
            <a:ext cx="3699143" cy="1240220"/>
          </a:xfrm>
          <a:prstGeom prst="bentConnector3">
            <a:avLst>
              <a:gd name="adj1" fmla="val -6180"/>
            </a:avLst>
          </a:prstGeom>
          <a:ln w="63500">
            <a:headEnd type="oval"/>
            <a:tailEnd type="none"/>
          </a:ln>
        </p:spPr>
        <p:style>
          <a:lnRef idx="1">
            <a:schemeClr val="accent1"/>
          </a:lnRef>
          <a:fillRef idx="0">
            <a:schemeClr val="accent1"/>
          </a:fillRef>
          <a:effectRef idx="0">
            <a:schemeClr val="accent1"/>
          </a:effectRef>
          <a:fontRef idx="minor">
            <a:schemeClr val="tx1"/>
          </a:fontRef>
        </p:style>
      </p:cxnSp>
      <p:cxnSp>
        <p:nvCxnSpPr>
          <p:cNvPr id="534" name="Verbinder: gewinkelt 533">
            <a:extLst>
              <a:ext uri="{FF2B5EF4-FFF2-40B4-BE49-F238E27FC236}">
                <a16:creationId xmlns:a16="http://schemas.microsoft.com/office/drawing/2014/main" id="{17B04EA8-00F8-4D10-8533-1DE67B0464D1}"/>
              </a:ext>
            </a:extLst>
          </p:cNvPr>
          <p:cNvCxnSpPr>
            <a:cxnSpLocks/>
            <a:stCxn id="436" idx="2"/>
            <a:endCxn id="425" idx="0"/>
          </p:cNvCxnSpPr>
          <p:nvPr/>
        </p:nvCxnSpPr>
        <p:spPr>
          <a:xfrm rot="10800000" flipV="1">
            <a:off x="19559286" y="9593439"/>
            <a:ext cx="229050" cy="1047555"/>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sp>
        <p:nvSpPr>
          <p:cNvPr id="439" name="Rechteck 438">
            <a:extLst>
              <a:ext uri="{FF2B5EF4-FFF2-40B4-BE49-F238E27FC236}">
                <a16:creationId xmlns:a16="http://schemas.microsoft.com/office/drawing/2014/main" id="{9643C5D3-F59A-4BA1-954E-D9BF817AD9A4}"/>
              </a:ext>
            </a:extLst>
          </p:cNvPr>
          <p:cNvSpPr/>
          <p:nvPr/>
        </p:nvSpPr>
        <p:spPr>
          <a:xfrm>
            <a:off x="16331205" y="6202550"/>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440" name="Rechteck 439">
            <a:extLst>
              <a:ext uri="{FF2B5EF4-FFF2-40B4-BE49-F238E27FC236}">
                <a16:creationId xmlns:a16="http://schemas.microsoft.com/office/drawing/2014/main" id="{97A52013-EBA3-4926-9A04-FBACC01A191C}"/>
              </a:ext>
            </a:extLst>
          </p:cNvPr>
          <p:cNvSpPr/>
          <p:nvPr/>
        </p:nvSpPr>
        <p:spPr>
          <a:xfrm>
            <a:off x="20351353" y="6207128"/>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cxnSp>
        <p:nvCxnSpPr>
          <p:cNvPr id="539" name="Verbinder: gewinkelt 538">
            <a:extLst>
              <a:ext uri="{FF2B5EF4-FFF2-40B4-BE49-F238E27FC236}">
                <a16:creationId xmlns:a16="http://schemas.microsoft.com/office/drawing/2014/main" id="{C91FD6F6-0C99-4D77-859A-2CCE68037546}"/>
              </a:ext>
            </a:extLst>
          </p:cNvPr>
          <p:cNvCxnSpPr>
            <a:cxnSpLocks/>
            <a:stCxn id="430" idx="1"/>
            <a:endCxn id="577" idx="2"/>
          </p:cNvCxnSpPr>
          <p:nvPr/>
        </p:nvCxnSpPr>
        <p:spPr>
          <a:xfrm rot="16200000" flipH="1">
            <a:off x="17868697" y="9144369"/>
            <a:ext cx="1680717" cy="3934544"/>
          </a:xfrm>
          <a:prstGeom prst="bentConnector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541" name="Verbinder: gewinkelt 540">
            <a:extLst>
              <a:ext uri="{FF2B5EF4-FFF2-40B4-BE49-F238E27FC236}">
                <a16:creationId xmlns:a16="http://schemas.microsoft.com/office/drawing/2014/main" id="{E1592044-2351-454A-AC02-D4180A03EFB7}"/>
              </a:ext>
            </a:extLst>
          </p:cNvPr>
          <p:cNvCxnSpPr>
            <a:cxnSpLocks/>
            <a:stCxn id="436" idx="1"/>
            <a:endCxn id="577" idx="0"/>
          </p:cNvCxnSpPr>
          <p:nvPr/>
        </p:nvCxnSpPr>
        <p:spPr>
          <a:xfrm rot="16200000" flipH="1">
            <a:off x="20109125" y="11024798"/>
            <a:ext cx="1488052" cy="6351"/>
          </a:xfrm>
          <a:prstGeom prst="bentConnector3">
            <a:avLst>
              <a:gd name="adj1" fmla="val 50000"/>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553" name="Rechteck 552">
            <a:extLst>
              <a:ext uri="{FF2B5EF4-FFF2-40B4-BE49-F238E27FC236}">
                <a16:creationId xmlns:a16="http://schemas.microsoft.com/office/drawing/2014/main" id="{2261059E-841D-4B12-A94B-ACDB2052725E}"/>
              </a:ext>
            </a:extLst>
          </p:cNvPr>
          <p:cNvSpPr/>
          <p:nvPr/>
        </p:nvSpPr>
        <p:spPr>
          <a:xfrm>
            <a:off x="13857975" y="407277"/>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a:solidFill>
                  <a:schemeClr val="tx1"/>
                </a:solidFill>
              </a:rPr>
              <a:t>DROP</a:t>
            </a:r>
          </a:p>
        </p:txBody>
      </p:sp>
      <p:sp>
        <p:nvSpPr>
          <p:cNvPr id="554" name="Rechteck 553">
            <a:extLst>
              <a:ext uri="{FF2B5EF4-FFF2-40B4-BE49-F238E27FC236}">
                <a16:creationId xmlns:a16="http://schemas.microsoft.com/office/drawing/2014/main" id="{F526F51B-4EBA-41F7-BEE8-52C3AA10FC3A}"/>
              </a:ext>
            </a:extLst>
          </p:cNvPr>
          <p:cNvSpPr/>
          <p:nvPr/>
        </p:nvSpPr>
        <p:spPr>
          <a:xfrm>
            <a:off x="13873316" y="2528151"/>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a:solidFill>
                  <a:schemeClr val="tx1"/>
                </a:solidFill>
              </a:rPr>
              <a:t>DROP</a:t>
            </a:r>
          </a:p>
        </p:txBody>
      </p:sp>
      <p:sp>
        <p:nvSpPr>
          <p:cNvPr id="555" name="Rechteck 554">
            <a:extLst>
              <a:ext uri="{FF2B5EF4-FFF2-40B4-BE49-F238E27FC236}">
                <a16:creationId xmlns:a16="http://schemas.microsoft.com/office/drawing/2014/main" id="{E1A66CC1-3A96-489A-ABDB-381EF7A73B02}"/>
              </a:ext>
            </a:extLst>
          </p:cNvPr>
          <p:cNvSpPr/>
          <p:nvPr/>
        </p:nvSpPr>
        <p:spPr>
          <a:xfrm>
            <a:off x="13857975" y="4670599"/>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a:solidFill>
                  <a:schemeClr val="tx1"/>
                </a:solidFill>
              </a:rPr>
              <a:t>DROP</a:t>
            </a:r>
          </a:p>
        </p:txBody>
      </p:sp>
      <p:sp>
        <p:nvSpPr>
          <p:cNvPr id="556" name="Rechteck 555">
            <a:extLst>
              <a:ext uri="{FF2B5EF4-FFF2-40B4-BE49-F238E27FC236}">
                <a16:creationId xmlns:a16="http://schemas.microsoft.com/office/drawing/2014/main" id="{B9013427-B83F-4AE0-948C-82104639029B}"/>
              </a:ext>
            </a:extLst>
          </p:cNvPr>
          <p:cNvSpPr/>
          <p:nvPr/>
        </p:nvSpPr>
        <p:spPr>
          <a:xfrm>
            <a:off x="13834310" y="6824349"/>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a:solidFill>
                  <a:schemeClr val="tx1"/>
                </a:solidFill>
              </a:rPr>
              <a:t>DROP</a:t>
            </a:r>
          </a:p>
        </p:txBody>
      </p:sp>
      <p:sp>
        <p:nvSpPr>
          <p:cNvPr id="557" name="Rechteck 556">
            <a:extLst>
              <a:ext uri="{FF2B5EF4-FFF2-40B4-BE49-F238E27FC236}">
                <a16:creationId xmlns:a16="http://schemas.microsoft.com/office/drawing/2014/main" id="{7F280F27-AAD7-4BBE-97C2-67105EFC7C39}"/>
              </a:ext>
            </a:extLst>
          </p:cNvPr>
          <p:cNvSpPr/>
          <p:nvPr/>
        </p:nvSpPr>
        <p:spPr>
          <a:xfrm>
            <a:off x="13829806" y="9067118"/>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a:solidFill>
                  <a:schemeClr val="tx1"/>
                </a:solidFill>
              </a:rPr>
              <a:t>DROP</a:t>
            </a:r>
          </a:p>
        </p:txBody>
      </p:sp>
      <p:sp>
        <p:nvSpPr>
          <p:cNvPr id="269" name="Flussdiagramm: Verbinder 268">
            <a:extLst>
              <a:ext uri="{FF2B5EF4-FFF2-40B4-BE49-F238E27FC236}">
                <a16:creationId xmlns:a16="http://schemas.microsoft.com/office/drawing/2014/main" id="{BF4F99D2-D3FA-4A77-9D42-E43366FCE1D1}"/>
              </a:ext>
            </a:extLst>
          </p:cNvPr>
          <p:cNvSpPr/>
          <p:nvPr/>
        </p:nvSpPr>
        <p:spPr>
          <a:xfrm>
            <a:off x="26161353" y="7325146"/>
            <a:ext cx="198216" cy="199744"/>
          </a:xfrm>
          <a:prstGeom prst="flowChart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0" name="Flussdiagramm: Verbinder 269">
            <a:extLst>
              <a:ext uri="{FF2B5EF4-FFF2-40B4-BE49-F238E27FC236}">
                <a16:creationId xmlns:a16="http://schemas.microsoft.com/office/drawing/2014/main" id="{3877CCE0-D91D-46B9-ADDD-A58CF625FC12}"/>
              </a:ext>
            </a:extLst>
          </p:cNvPr>
          <p:cNvSpPr/>
          <p:nvPr/>
        </p:nvSpPr>
        <p:spPr>
          <a:xfrm>
            <a:off x="26166028" y="9483865"/>
            <a:ext cx="198216" cy="199744"/>
          </a:xfrm>
          <a:prstGeom prst="flowChart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1" name="Flussdiagramm: Verbinder 270">
            <a:extLst>
              <a:ext uri="{FF2B5EF4-FFF2-40B4-BE49-F238E27FC236}">
                <a16:creationId xmlns:a16="http://schemas.microsoft.com/office/drawing/2014/main" id="{055264BF-469C-48F5-8B2F-3C2C341D9574}"/>
              </a:ext>
            </a:extLst>
          </p:cNvPr>
          <p:cNvSpPr/>
          <p:nvPr/>
        </p:nvSpPr>
        <p:spPr>
          <a:xfrm>
            <a:off x="21805773" y="7325146"/>
            <a:ext cx="198216" cy="199744"/>
          </a:xfrm>
          <a:prstGeom prst="flowChart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6" name="Flussdiagramm: Verbinder 275">
            <a:extLst>
              <a:ext uri="{FF2B5EF4-FFF2-40B4-BE49-F238E27FC236}">
                <a16:creationId xmlns:a16="http://schemas.microsoft.com/office/drawing/2014/main" id="{F3E25651-F70A-4CD1-9016-89B5277E6FDE}"/>
              </a:ext>
            </a:extLst>
          </p:cNvPr>
          <p:cNvSpPr/>
          <p:nvPr/>
        </p:nvSpPr>
        <p:spPr>
          <a:xfrm>
            <a:off x="26156213" y="5169278"/>
            <a:ext cx="198216" cy="199744"/>
          </a:xfrm>
          <a:prstGeom prst="flowChart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 name="Ellipse 262">
            <a:extLst>
              <a:ext uri="{FF2B5EF4-FFF2-40B4-BE49-F238E27FC236}">
                <a16:creationId xmlns:a16="http://schemas.microsoft.com/office/drawing/2014/main" id="{2561FDF8-E59E-46C7-B744-86D62C3130AD}"/>
              </a:ext>
            </a:extLst>
          </p:cNvPr>
          <p:cNvSpPr/>
          <p:nvPr/>
        </p:nvSpPr>
        <p:spPr>
          <a:xfrm>
            <a:off x="10382451" y="407277"/>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1A</a:t>
            </a:r>
          </a:p>
        </p:txBody>
      </p:sp>
      <p:sp>
        <p:nvSpPr>
          <p:cNvPr id="265" name="Ellipse 264">
            <a:extLst>
              <a:ext uri="{FF2B5EF4-FFF2-40B4-BE49-F238E27FC236}">
                <a16:creationId xmlns:a16="http://schemas.microsoft.com/office/drawing/2014/main" id="{EF051A6B-168E-4202-B78F-4AAB7B3D5017}"/>
              </a:ext>
            </a:extLst>
          </p:cNvPr>
          <p:cNvSpPr/>
          <p:nvPr/>
        </p:nvSpPr>
        <p:spPr>
          <a:xfrm>
            <a:off x="2593246" y="2575196"/>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2A</a:t>
            </a:r>
          </a:p>
        </p:txBody>
      </p:sp>
      <p:sp>
        <p:nvSpPr>
          <p:cNvPr id="266" name="Ellipse 265">
            <a:extLst>
              <a:ext uri="{FF2B5EF4-FFF2-40B4-BE49-F238E27FC236}">
                <a16:creationId xmlns:a16="http://schemas.microsoft.com/office/drawing/2014/main" id="{5D4D0AAB-5B5A-44CF-8651-02D5AE6DABD0}"/>
              </a:ext>
            </a:extLst>
          </p:cNvPr>
          <p:cNvSpPr/>
          <p:nvPr/>
        </p:nvSpPr>
        <p:spPr>
          <a:xfrm>
            <a:off x="25604723" y="2568993"/>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2B</a:t>
            </a:r>
          </a:p>
        </p:txBody>
      </p:sp>
      <p:sp>
        <p:nvSpPr>
          <p:cNvPr id="267" name="Ellipse 266">
            <a:extLst>
              <a:ext uri="{FF2B5EF4-FFF2-40B4-BE49-F238E27FC236}">
                <a16:creationId xmlns:a16="http://schemas.microsoft.com/office/drawing/2014/main" id="{3040B0F4-BF57-46EC-AA59-E6AF9D2BB770}"/>
              </a:ext>
            </a:extLst>
          </p:cNvPr>
          <p:cNvSpPr/>
          <p:nvPr/>
        </p:nvSpPr>
        <p:spPr>
          <a:xfrm>
            <a:off x="2604416" y="4717428"/>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3A</a:t>
            </a:r>
          </a:p>
        </p:txBody>
      </p:sp>
      <p:sp>
        <p:nvSpPr>
          <p:cNvPr id="268" name="Ellipse 267">
            <a:extLst>
              <a:ext uri="{FF2B5EF4-FFF2-40B4-BE49-F238E27FC236}">
                <a16:creationId xmlns:a16="http://schemas.microsoft.com/office/drawing/2014/main" id="{4A26E4F5-B95A-413F-8B81-A6E2EA26AA56}"/>
              </a:ext>
            </a:extLst>
          </p:cNvPr>
          <p:cNvSpPr/>
          <p:nvPr/>
        </p:nvSpPr>
        <p:spPr>
          <a:xfrm>
            <a:off x="6564607" y="4671282"/>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3B</a:t>
            </a:r>
          </a:p>
        </p:txBody>
      </p:sp>
      <p:sp>
        <p:nvSpPr>
          <p:cNvPr id="277" name="Ellipse 276">
            <a:extLst>
              <a:ext uri="{FF2B5EF4-FFF2-40B4-BE49-F238E27FC236}">
                <a16:creationId xmlns:a16="http://schemas.microsoft.com/office/drawing/2014/main" id="{08F6151D-5DE3-444A-A054-4D3EB60D0962}"/>
              </a:ext>
            </a:extLst>
          </p:cNvPr>
          <p:cNvSpPr/>
          <p:nvPr/>
        </p:nvSpPr>
        <p:spPr>
          <a:xfrm>
            <a:off x="21308693" y="4724667"/>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3C</a:t>
            </a:r>
          </a:p>
        </p:txBody>
      </p:sp>
      <p:sp>
        <p:nvSpPr>
          <p:cNvPr id="278" name="Ellipse 277">
            <a:extLst>
              <a:ext uri="{FF2B5EF4-FFF2-40B4-BE49-F238E27FC236}">
                <a16:creationId xmlns:a16="http://schemas.microsoft.com/office/drawing/2014/main" id="{D44C03DC-1FC0-4BE6-AE11-2104D87BB5A4}"/>
              </a:ext>
            </a:extLst>
          </p:cNvPr>
          <p:cNvSpPr/>
          <p:nvPr/>
        </p:nvSpPr>
        <p:spPr>
          <a:xfrm>
            <a:off x="25622255" y="4686229"/>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3D</a:t>
            </a:r>
          </a:p>
        </p:txBody>
      </p:sp>
      <p:sp>
        <p:nvSpPr>
          <p:cNvPr id="279" name="Ellipse 278">
            <a:extLst>
              <a:ext uri="{FF2B5EF4-FFF2-40B4-BE49-F238E27FC236}">
                <a16:creationId xmlns:a16="http://schemas.microsoft.com/office/drawing/2014/main" id="{B3106B79-CCD8-4349-8B30-28BBDCC99E4F}"/>
              </a:ext>
            </a:extLst>
          </p:cNvPr>
          <p:cNvSpPr/>
          <p:nvPr/>
        </p:nvSpPr>
        <p:spPr>
          <a:xfrm>
            <a:off x="2651752" y="6971021"/>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4A</a:t>
            </a:r>
          </a:p>
        </p:txBody>
      </p:sp>
      <p:sp>
        <p:nvSpPr>
          <p:cNvPr id="280" name="Ellipse 279">
            <a:extLst>
              <a:ext uri="{FF2B5EF4-FFF2-40B4-BE49-F238E27FC236}">
                <a16:creationId xmlns:a16="http://schemas.microsoft.com/office/drawing/2014/main" id="{0E3901FC-916A-4A0B-B320-4F8ABA0589B7}"/>
              </a:ext>
            </a:extLst>
          </p:cNvPr>
          <p:cNvSpPr/>
          <p:nvPr/>
        </p:nvSpPr>
        <p:spPr>
          <a:xfrm>
            <a:off x="6590529" y="6847808"/>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4B</a:t>
            </a:r>
          </a:p>
        </p:txBody>
      </p:sp>
      <p:sp>
        <p:nvSpPr>
          <p:cNvPr id="281" name="Ellipse 280">
            <a:extLst>
              <a:ext uri="{FF2B5EF4-FFF2-40B4-BE49-F238E27FC236}">
                <a16:creationId xmlns:a16="http://schemas.microsoft.com/office/drawing/2014/main" id="{F3CFD7E5-18E0-421B-B7FF-D4011FA55D96}"/>
              </a:ext>
            </a:extLst>
          </p:cNvPr>
          <p:cNvSpPr/>
          <p:nvPr/>
        </p:nvSpPr>
        <p:spPr>
          <a:xfrm>
            <a:off x="10690508" y="6861034"/>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4C</a:t>
            </a:r>
          </a:p>
        </p:txBody>
      </p:sp>
      <p:sp>
        <p:nvSpPr>
          <p:cNvPr id="282" name="Ellipse 281">
            <a:extLst>
              <a:ext uri="{FF2B5EF4-FFF2-40B4-BE49-F238E27FC236}">
                <a16:creationId xmlns:a16="http://schemas.microsoft.com/office/drawing/2014/main" id="{F3B88D41-CAE4-494E-959D-9873FC7256D4}"/>
              </a:ext>
            </a:extLst>
          </p:cNvPr>
          <p:cNvSpPr/>
          <p:nvPr/>
        </p:nvSpPr>
        <p:spPr>
          <a:xfrm>
            <a:off x="17202081" y="6888068"/>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4D</a:t>
            </a:r>
          </a:p>
        </p:txBody>
      </p:sp>
      <p:sp>
        <p:nvSpPr>
          <p:cNvPr id="283" name="Ellipse 282">
            <a:extLst>
              <a:ext uri="{FF2B5EF4-FFF2-40B4-BE49-F238E27FC236}">
                <a16:creationId xmlns:a16="http://schemas.microsoft.com/office/drawing/2014/main" id="{7DB75EC2-36A2-45C6-A788-5CA60918BAA0}"/>
              </a:ext>
            </a:extLst>
          </p:cNvPr>
          <p:cNvSpPr/>
          <p:nvPr/>
        </p:nvSpPr>
        <p:spPr>
          <a:xfrm>
            <a:off x="21285113" y="6843612"/>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4E</a:t>
            </a:r>
          </a:p>
        </p:txBody>
      </p:sp>
      <p:sp>
        <p:nvSpPr>
          <p:cNvPr id="284" name="Ellipse 283">
            <a:extLst>
              <a:ext uri="{FF2B5EF4-FFF2-40B4-BE49-F238E27FC236}">
                <a16:creationId xmlns:a16="http://schemas.microsoft.com/office/drawing/2014/main" id="{FDDF3945-E22A-42DC-9B7E-B2426A5FB09D}"/>
              </a:ext>
            </a:extLst>
          </p:cNvPr>
          <p:cNvSpPr/>
          <p:nvPr/>
        </p:nvSpPr>
        <p:spPr>
          <a:xfrm>
            <a:off x="25624986" y="6843612"/>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4F</a:t>
            </a:r>
          </a:p>
        </p:txBody>
      </p:sp>
      <p:sp>
        <p:nvSpPr>
          <p:cNvPr id="285" name="Ellipse 284">
            <a:extLst>
              <a:ext uri="{FF2B5EF4-FFF2-40B4-BE49-F238E27FC236}">
                <a16:creationId xmlns:a16="http://schemas.microsoft.com/office/drawing/2014/main" id="{48505796-C662-4FDB-B275-CE38ED3701D6}"/>
              </a:ext>
            </a:extLst>
          </p:cNvPr>
          <p:cNvSpPr/>
          <p:nvPr/>
        </p:nvSpPr>
        <p:spPr>
          <a:xfrm>
            <a:off x="2592583" y="9000331"/>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5A</a:t>
            </a:r>
          </a:p>
        </p:txBody>
      </p:sp>
      <p:sp>
        <p:nvSpPr>
          <p:cNvPr id="286" name="Ellipse 285">
            <a:extLst>
              <a:ext uri="{FF2B5EF4-FFF2-40B4-BE49-F238E27FC236}">
                <a16:creationId xmlns:a16="http://schemas.microsoft.com/office/drawing/2014/main" id="{C687CD8B-5385-45F8-980E-9EC38B27A284}"/>
              </a:ext>
            </a:extLst>
          </p:cNvPr>
          <p:cNvSpPr/>
          <p:nvPr/>
        </p:nvSpPr>
        <p:spPr>
          <a:xfrm>
            <a:off x="6600479" y="9000331"/>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5B</a:t>
            </a:r>
          </a:p>
        </p:txBody>
      </p:sp>
      <p:sp>
        <p:nvSpPr>
          <p:cNvPr id="287" name="Ellipse 286">
            <a:extLst>
              <a:ext uri="{FF2B5EF4-FFF2-40B4-BE49-F238E27FC236}">
                <a16:creationId xmlns:a16="http://schemas.microsoft.com/office/drawing/2014/main" id="{59DB1DCD-600F-4D5A-8DF8-5CC7F57A7F8F}"/>
              </a:ext>
            </a:extLst>
          </p:cNvPr>
          <p:cNvSpPr/>
          <p:nvPr/>
        </p:nvSpPr>
        <p:spPr>
          <a:xfrm>
            <a:off x="10707687" y="9057322"/>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5C</a:t>
            </a:r>
          </a:p>
        </p:txBody>
      </p:sp>
      <p:sp>
        <p:nvSpPr>
          <p:cNvPr id="288" name="Ellipse 287">
            <a:extLst>
              <a:ext uri="{FF2B5EF4-FFF2-40B4-BE49-F238E27FC236}">
                <a16:creationId xmlns:a16="http://schemas.microsoft.com/office/drawing/2014/main" id="{48D33E06-D705-489E-8B07-18134AA7B345}"/>
              </a:ext>
            </a:extLst>
          </p:cNvPr>
          <p:cNvSpPr/>
          <p:nvPr/>
        </p:nvSpPr>
        <p:spPr>
          <a:xfrm>
            <a:off x="17167147" y="9042182"/>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5D</a:t>
            </a:r>
          </a:p>
        </p:txBody>
      </p:sp>
      <p:sp>
        <p:nvSpPr>
          <p:cNvPr id="289" name="Ellipse 288">
            <a:extLst>
              <a:ext uri="{FF2B5EF4-FFF2-40B4-BE49-F238E27FC236}">
                <a16:creationId xmlns:a16="http://schemas.microsoft.com/office/drawing/2014/main" id="{CBF74AFF-AA65-471E-967D-A246E9986284}"/>
              </a:ext>
            </a:extLst>
          </p:cNvPr>
          <p:cNvSpPr/>
          <p:nvPr/>
        </p:nvSpPr>
        <p:spPr>
          <a:xfrm>
            <a:off x="21300433" y="9024979"/>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5E</a:t>
            </a:r>
          </a:p>
        </p:txBody>
      </p:sp>
      <p:sp>
        <p:nvSpPr>
          <p:cNvPr id="290" name="Ellipse 289">
            <a:extLst>
              <a:ext uri="{FF2B5EF4-FFF2-40B4-BE49-F238E27FC236}">
                <a16:creationId xmlns:a16="http://schemas.microsoft.com/office/drawing/2014/main" id="{BA4DD751-A542-4269-8FD2-3BA629695D41}"/>
              </a:ext>
            </a:extLst>
          </p:cNvPr>
          <p:cNvSpPr/>
          <p:nvPr/>
        </p:nvSpPr>
        <p:spPr>
          <a:xfrm>
            <a:off x="25650300" y="9024979"/>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5F</a:t>
            </a:r>
          </a:p>
        </p:txBody>
      </p:sp>
      <p:cxnSp>
        <p:nvCxnSpPr>
          <p:cNvPr id="578" name="Verbinder: gewinkelt 577">
            <a:extLst>
              <a:ext uri="{FF2B5EF4-FFF2-40B4-BE49-F238E27FC236}">
                <a16:creationId xmlns:a16="http://schemas.microsoft.com/office/drawing/2014/main" id="{B82B62B4-B3DD-4FF5-99DD-B859B191CBE5}"/>
              </a:ext>
            </a:extLst>
          </p:cNvPr>
          <p:cNvCxnSpPr>
            <a:cxnSpLocks/>
            <a:stCxn id="576" idx="6"/>
            <a:endCxn id="577" idx="2"/>
          </p:cNvCxnSpPr>
          <p:nvPr/>
        </p:nvCxnSpPr>
        <p:spPr>
          <a:xfrm>
            <a:off x="9109051" y="11952000"/>
            <a:ext cx="11567276" cy="12700"/>
          </a:xfrm>
          <a:prstGeom prst="bentConnector3">
            <a:avLst>
              <a:gd name="adj1" fmla="val 50000"/>
            </a:avLst>
          </a:prstGeom>
          <a:ln w="63500">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79" name="Verbinder: gewinkelt 578">
            <a:extLst>
              <a:ext uri="{FF2B5EF4-FFF2-40B4-BE49-F238E27FC236}">
                <a16:creationId xmlns:a16="http://schemas.microsoft.com/office/drawing/2014/main" id="{9EE5C129-2E50-4B2B-9329-26FD0EF2E3A8}"/>
              </a:ext>
            </a:extLst>
          </p:cNvPr>
          <p:cNvCxnSpPr>
            <a:cxnSpLocks/>
            <a:stCxn id="577" idx="4"/>
            <a:endCxn id="273" idx="3"/>
          </p:cNvCxnSpPr>
          <p:nvPr/>
        </p:nvCxnSpPr>
        <p:spPr>
          <a:xfrm rot="16200000" flipH="1">
            <a:off x="20375209" y="12613118"/>
            <a:ext cx="963347" cy="1110"/>
          </a:xfrm>
          <a:prstGeom prst="bentConnector3">
            <a:avLst>
              <a:gd name="adj1" fmla="val 50000"/>
            </a:avLst>
          </a:prstGeom>
          <a:ln w="63500">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75" name="Rechteck 274">
            <a:extLst>
              <a:ext uri="{FF2B5EF4-FFF2-40B4-BE49-F238E27FC236}">
                <a16:creationId xmlns:a16="http://schemas.microsoft.com/office/drawing/2014/main" id="{20651DB6-0CE4-46BB-A43F-7C7346064293}"/>
              </a:ext>
            </a:extLst>
          </p:cNvPr>
          <p:cNvSpPr/>
          <p:nvPr/>
        </p:nvSpPr>
        <p:spPr>
          <a:xfrm>
            <a:off x="20411618" y="12421887"/>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cxnSp>
        <p:nvCxnSpPr>
          <p:cNvPr id="580" name="Verbinder: gewinkelt 579">
            <a:extLst>
              <a:ext uri="{FF2B5EF4-FFF2-40B4-BE49-F238E27FC236}">
                <a16:creationId xmlns:a16="http://schemas.microsoft.com/office/drawing/2014/main" id="{4DF0B725-F4C8-4EBB-A5F2-2A46399C0D91}"/>
              </a:ext>
            </a:extLst>
          </p:cNvPr>
          <p:cNvCxnSpPr>
            <a:cxnSpLocks/>
            <a:stCxn id="419" idx="4"/>
            <a:endCxn id="39" idx="3"/>
          </p:cNvCxnSpPr>
          <p:nvPr/>
        </p:nvCxnSpPr>
        <p:spPr>
          <a:xfrm rot="5400000">
            <a:off x="3813818" y="12044590"/>
            <a:ext cx="2101031" cy="1157"/>
          </a:xfrm>
          <a:prstGeom prst="bentConnector3">
            <a:avLst>
              <a:gd name="adj1" fmla="val 50000"/>
            </a:avLst>
          </a:prstGeom>
          <a:ln w="63500">
            <a:headEnd type="none"/>
            <a:tailEnd type="triangle"/>
          </a:ln>
        </p:spPr>
        <p:style>
          <a:lnRef idx="1">
            <a:schemeClr val="accent1"/>
          </a:lnRef>
          <a:fillRef idx="0">
            <a:schemeClr val="accent1"/>
          </a:fillRef>
          <a:effectRef idx="0">
            <a:schemeClr val="accent1"/>
          </a:effectRef>
          <a:fontRef idx="minor">
            <a:schemeClr val="tx1"/>
          </a:fontRef>
        </p:style>
      </p:cxnSp>
      <p:sp>
        <p:nvSpPr>
          <p:cNvPr id="41" name="Rechteck 40">
            <a:extLst>
              <a:ext uri="{FF2B5EF4-FFF2-40B4-BE49-F238E27FC236}">
                <a16:creationId xmlns:a16="http://schemas.microsoft.com/office/drawing/2014/main" id="{0440BF7B-96C3-4100-BEB3-2F2F7F821CC7}"/>
              </a:ext>
            </a:extLst>
          </p:cNvPr>
          <p:cNvSpPr/>
          <p:nvPr/>
        </p:nvSpPr>
        <p:spPr>
          <a:xfrm>
            <a:off x="4459525" y="12355814"/>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576" name="Ellipse 575">
            <a:extLst>
              <a:ext uri="{FF2B5EF4-FFF2-40B4-BE49-F238E27FC236}">
                <a16:creationId xmlns:a16="http://schemas.microsoft.com/office/drawing/2014/main" id="{17C2D6D5-8F06-47A4-800F-E11BC753A344}"/>
              </a:ext>
            </a:extLst>
          </p:cNvPr>
          <p:cNvSpPr/>
          <p:nvPr/>
        </p:nvSpPr>
        <p:spPr>
          <a:xfrm>
            <a:off x="8749051" y="11772000"/>
            <a:ext cx="360000" cy="3600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77" name="Ellipse 576">
            <a:extLst>
              <a:ext uri="{FF2B5EF4-FFF2-40B4-BE49-F238E27FC236}">
                <a16:creationId xmlns:a16="http://schemas.microsoft.com/office/drawing/2014/main" id="{2F14E87E-9CA6-417E-B868-9017A8032460}"/>
              </a:ext>
            </a:extLst>
          </p:cNvPr>
          <p:cNvSpPr/>
          <p:nvPr/>
        </p:nvSpPr>
        <p:spPr>
          <a:xfrm>
            <a:off x="20676327" y="11772000"/>
            <a:ext cx="360000" cy="3600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9" name="Ellipse 418">
            <a:extLst>
              <a:ext uri="{FF2B5EF4-FFF2-40B4-BE49-F238E27FC236}">
                <a16:creationId xmlns:a16="http://schemas.microsoft.com/office/drawing/2014/main" id="{4B9D2B38-1E95-4364-8F04-C19B716117B4}"/>
              </a:ext>
            </a:extLst>
          </p:cNvPr>
          <p:cNvSpPr/>
          <p:nvPr/>
        </p:nvSpPr>
        <p:spPr>
          <a:xfrm>
            <a:off x="4684911" y="10634653"/>
            <a:ext cx="360000" cy="36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581" name="Verbinder: gewinkelt 580">
            <a:extLst>
              <a:ext uri="{FF2B5EF4-FFF2-40B4-BE49-F238E27FC236}">
                <a16:creationId xmlns:a16="http://schemas.microsoft.com/office/drawing/2014/main" id="{BFFEC2DF-2CCB-4863-AD68-E6A368BFA7AD}"/>
              </a:ext>
            </a:extLst>
          </p:cNvPr>
          <p:cNvCxnSpPr>
            <a:cxnSpLocks/>
            <a:stCxn id="425" idx="2"/>
            <a:endCxn id="419" idx="6"/>
          </p:cNvCxnSpPr>
          <p:nvPr/>
        </p:nvCxnSpPr>
        <p:spPr>
          <a:xfrm rot="10800000">
            <a:off x="5044912" y="10814653"/>
            <a:ext cx="14334375" cy="6342"/>
          </a:xfrm>
          <a:prstGeom prst="bentConnector3">
            <a:avLst>
              <a:gd name="adj1" fmla="val 50000"/>
            </a:avLst>
          </a:prstGeom>
          <a:ln w="63500">
            <a:headEnd type="none"/>
            <a:tailEnd type="triangle"/>
          </a:ln>
        </p:spPr>
        <p:style>
          <a:lnRef idx="1">
            <a:schemeClr val="accent1"/>
          </a:lnRef>
          <a:fillRef idx="0">
            <a:schemeClr val="accent1"/>
          </a:fillRef>
          <a:effectRef idx="0">
            <a:schemeClr val="accent1"/>
          </a:effectRef>
          <a:fontRef idx="minor">
            <a:schemeClr val="tx1"/>
          </a:fontRef>
        </p:style>
      </p:cxnSp>
      <p:sp>
        <p:nvSpPr>
          <p:cNvPr id="425" name="Ellipse 424">
            <a:extLst>
              <a:ext uri="{FF2B5EF4-FFF2-40B4-BE49-F238E27FC236}">
                <a16:creationId xmlns:a16="http://schemas.microsoft.com/office/drawing/2014/main" id="{C0D520B5-D49F-4D5B-A6DC-A9C48A0FE058}"/>
              </a:ext>
            </a:extLst>
          </p:cNvPr>
          <p:cNvSpPr/>
          <p:nvPr/>
        </p:nvSpPr>
        <p:spPr>
          <a:xfrm>
            <a:off x="19379286" y="10640995"/>
            <a:ext cx="360000" cy="36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28" name="Grafik 127">
            <a:extLst>
              <a:ext uri="{FF2B5EF4-FFF2-40B4-BE49-F238E27FC236}">
                <a16:creationId xmlns:a16="http://schemas.microsoft.com/office/drawing/2014/main" id="{E778BCE4-1861-4497-A385-19463C33F604}"/>
              </a:ext>
            </a:extLst>
          </p:cNvPr>
          <p:cNvPicPr>
            <a:picLocks noChangeAspect="1"/>
          </p:cNvPicPr>
          <p:nvPr/>
        </p:nvPicPr>
        <p:blipFill>
          <a:blip r:embed="rId18">
            <a:extLst>
              <a:ext uri="{28A0092B-C50C-407E-A947-70E740481C1C}">
                <a14:useLocalDpi xmlns:a14="http://schemas.microsoft.com/office/drawing/2010/main"/>
              </a:ext>
            </a:extLst>
          </a:blip>
          <a:stretch>
            <a:fillRect/>
          </a:stretch>
        </p:blipFill>
        <p:spPr>
          <a:xfrm>
            <a:off x="333055" y="287791"/>
            <a:ext cx="1377149" cy="1377149"/>
          </a:xfrm>
          <a:prstGeom prst="rect">
            <a:avLst/>
          </a:prstGeom>
        </p:spPr>
      </p:pic>
      <p:sp>
        <p:nvSpPr>
          <p:cNvPr id="291" name="Ellipse 290">
            <a:extLst>
              <a:ext uri="{FF2B5EF4-FFF2-40B4-BE49-F238E27FC236}">
                <a16:creationId xmlns:a16="http://schemas.microsoft.com/office/drawing/2014/main" id="{92F2BFA9-6526-40CD-85E4-2AF26BCC73A6}"/>
              </a:ext>
            </a:extLst>
          </p:cNvPr>
          <p:cNvSpPr/>
          <p:nvPr/>
        </p:nvSpPr>
        <p:spPr>
          <a:xfrm>
            <a:off x="6417296" y="13436682"/>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6A</a:t>
            </a:r>
          </a:p>
        </p:txBody>
      </p:sp>
      <p:sp>
        <p:nvSpPr>
          <p:cNvPr id="292" name="Ellipse 291">
            <a:extLst>
              <a:ext uri="{FF2B5EF4-FFF2-40B4-BE49-F238E27FC236}">
                <a16:creationId xmlns:a16="http://schemas.microsoft.com/office/drawing/2014/main" id="{3914193F-319C-4958-A7D7-1114AF7DED12}"/>
              </a:ext>
            </a:extLst>
          </p:cNvPr>
          <p:cNvSpPr/>
          <p:nvPr/>
        </p:nvSpPr>
        <p:spPr>
          <a:xfrm>
            <a:off x="22556547" y="13432068"/>
            <a:ext cx="502479" cy="504000"/>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6B</a:t>
            </a:r>
          </a:p>
        </p:txBody>
      </p:sp>
      <p:pic>
        <p:nvPicPr>
          <p:cNvPr id="27" name="Grafik 26" descr="Ein Bild, das Text enthält.&#10;&#10;Automatisch generierte Beschreibung">
            <a:extLst>
              <a:ext uri="{FF2B5EF4-FFF2-40B4-BE49-F238E27FC236}">
                <a16:creationId xmlns:a16="http://schemas.microsoft.com/office/drawing/2014/main" id="{99162D34-E49F-4416-98C5-899D7CB7FB27}"/>
              </a:ext>
            </a:extLst>
          </p:cNvPr>
          <p:cNvPicPr>
            <a:picLocks noChangeAspect="1"/>
          </p:cNvPicPr>
          <p:nvPr/>
        </p:nvPicPr>
        <p:blipFill>
          <a:blip r:embed="rId19">
            <a:extLst>
              <a:ext uri="{28A0092B-C50C-407E-A947-70E740481C1C}">
                <a14:useLocalDpi xmlns:a14="http://schemas.microsoft.com/office/drawing/2010/main"/>
              </a:ext>
            </a:extLst>
          </a:blip>
          <a:stretch>
            <a:fillRect/>
          </a:stretch>
        </p:blipFill>
        <p:spPr>
          <a:xfrm>
            <a:off x="16264675" y="273494"/>
            <a:ext cx="3125520" cy="1379947"/>
          </a:xfrm>
          <a:prstGeom prst="rect">
            <a:avLst/>
          </a:prstGeom>
        </p:spPr>
      </p:pic>
      <p:pic>
        <p:nvPicPr>
          <p:cNvPr id="1026" name="Picture 2" descr="HammerHead">
            <a:extLst>
              <a:ext uri="{FF2B5EF4-FFF2-40B4-BE49-F238E27FC236}">
                <a16:creationId xmlns:a16="http://schemas.microsoft.com/office/drawing/2014/main" id="{0A4AA2EE-7209-422F-AE20-1898E913DD46}"/>
              </a:ext>
            </a:extLst>
          </p:cNvPr>
          <p:cNvPicPr>
            <a:picLocks noChangeAspect="1" noChangeArrowheads="1"/>
          </p:cNvPicPr>
          <p:nvPr/>
        </p:nvPicPr>
        <p:blipFill>
          <a:blip r:embed="rId20">
            <a:extLst>
              <a:ext uri="{28A0092B-C50C-407E-A947-70E740481C1C}">
                <a14:useLocalDpi xmlns:a14="http://schemas.microsoft.com/office/drawing/2010/main"/>
              </a:ext>
            </a:extLst>
          </a:blip>
          <a:srcRect/>
          <a:stretch>
            <a:fillRect/>
          </a:stretch>
        </p:blipFill>
        <p:spPr bwMode="auto">
          <a:xfrm>
            <a:off x="1321982" y="297754"/>
            <a:ext cx="1333500" cy="1333500"/>
          </a:xfrm>
          <a:prstGeom prst="rect">
            <a:avLst/>
          </a:prstGeom>
          <a:noFill/>
          <a:extLst>
            <a:ext uri="{909E8E84-426E-40DD-AFC4-6F175D3DCCD1}">
              <a14:hiddenFill xmlns:a14="http://schemas.microsoft.com/office/drawing/2010/main">
                <a:solidFill>
                  <a:srgbClr val="FFFFFF"/>
                </a:solidFill>
              </a14:hiddenFill>
            </a:ext>
          </a:extLst>
        </p:spPr>
      </p:pic>
      <p:sp>
        <p:nvSpPr>
          <p:cNvPr id="2" name="Textfeld 1">
            <a:extLst>
              <a:ext uri="{FF2B5EF4-FFF2-40B4-BE49-F238E27FC236}">
                <a16:creationId xmlns:a16="http://schemas.microsoft.com/office/drawing/2014/main" id="{1AECB0EF-606F-44F7-B047-53499A639DC2}"/>
              </a:ext>
            </a:extLst>
          </p:cNvPr>
          <p:cNvSpPr txBox="1"/>
          <p:nvPr/>
        </p:nvSpPr>
        <p:spPr>
          <a:xfrm>
            <a:off x="25583756" y="13553111"/>
            <a:ext cx="3151825" cy="707886"/>
          </a:xfrm>
          <a:prstGeom prst="rect">
            <a:avLst/>
          </a:prstGeom>
          <a:noFill/>
        </p:spPr>
        <p:txBody>
          <a:bodyPr wrap="none" rtlCol="0">
            <a:spAutoFit/>
          </a:bodyPr>
          <a:lstStyle/>
          <a:p>
            <a:r>
              <a:rPr lang="de-DE" sz="1000" dirty="0">
                <a:solidFill>
                  <a:schemeClr val="bg1">
                    <a:lumMod val="65000"/>
                  </a:schemeClr>
                </a:solidFill>
              </a:rPr>
              <a:t>Kartenbilder:	</a:t>
            </a:r>
            <a:r>
              <a:rPr lang="de-DE" sz="1000" b="0" i="0" dirty="0">
                <a:solidFill>
                  <a:schemeClr val="bg1">
                    <a:lumMod val="65000"/>
                  </a:schemeClr>
                </a:solidFill>
                <a:effectLst/>
                <a:latin typeface="arial" panose="020B0604020202020204" pitchFamily="34" charset="0"/>
              </a:rPr>
              <a:t>© </a:t>
            </a:r>
            <a:r>
              <a:rPr lang="de-DE" sz="1000" dirty="0">
                <a:solidFill>
                  <a:schemeClr val="bg1">
                    <a:lumMod val="65000"/>
                  </a:schemeClr>
                </a:solidFill>
              </a:rPr>
              <a:t>MechWarrior Online, Piranha Games</a:t>
            </a:r>
          </a:p>
          <a:p>
            <a:r>
              <a:rPr lang="de-DE" sz="1000" dirty="0">
                <a:solidFill>
                  <a:schemeClr val="bg1">
                    <a:lumMod val="65000"/>
                  </a:schemeClr>
                </a:solidFill>
              </a:rPr>
              <a:t>Hintergrundbild:	</a:t>
            </a:r>
            <a:r>
              <a:rPr lang="de-DE" sz="1000" b="0" i="0" dirty="0">
                <a:solidFill>
                  <a:schemeClr val="bg1">
                    <a:lumMod val="65000"/>
                  </a:schemeClr>
                </a:solidFill>
                <a:effectLst/>
                <a:latin typeface="arial" panose="020B0604020202020204" pitchFamily="34" charset="0"/>
              </a:rPr>
              <a:t>© </a:t>
            </a:r>
            <a:r>
              <a:rPr lang="de-DE" sz="1000" dirty="0">
                <a:solidFill>
                  <a:schemeClr val="bg1">
                    <a:lumMod val="65000"/>
                  </a:schemeClr>
                </a:solidFill>
              </a:rPr>
              <a:t>ShimmeringSword, DeviantArt.com</a:t>
            </a:r>
          </a:p>
          <a:p>
            <a:r>
              <a:rPr lang="de-DE" sz="1000" dirty="0">
                <a:solidFill>
                  <a:schemeClr val="bg1">
                    <a:lumMod val="65000"/>
                  </a:schemeClr>
                </a:solidFill>
              </a:rPr>
              <a:t>Atlas:		</a:t>
            </a:r>
            <a:r>
              <a:rPr lang="de-DE" sz="1000" b="0" i="0" dirty="0">
                <a:solidFill>
                  <a:schemeClr val="bg1">
                    <a:lumMod val="65000"/>
                  </a:schemeClr>
                </a:solidFill>
                <a:effectLst/>
                <a:latin typeface="arial" panose="020B0604020202020204" pitchFamily="34" charset="0"/>
              </a:rPr>
              <a:t>© AGeiger42, DeviantArt.com</a:t>
            </a:r>
            <a:endParaRPr lang="de-DE" sz="1000" dirty="0">
              <a:solidFill>
                <a:schemeClr val="bg1">
                  <a:lumMod val="65000"/>
                </a:schemeClr>
              </a:solidFill>
            </a:endParaRPr>
          </a:p>
          <a:p>
            <a:r>
              <a:rPr lang="de-DE" sz="1000" dirty="0">
                <a:solidFill>
                  <a:schemeClr val="bg1">
                    <a:lumMod val="65000"/>
                  </a:schemeClr>
                </a:solidFill>
              </a:rPr>
              <a:t>TimberWolf:	</a:t>
            </a:r>
            <a:r>
              <a:rPr lang="de-DE" sz="1000" b="0" i="0" dirty="0">
                <a:solidFill>
                  <a:schemeClr val="bg1">
                    <a:lumMod val="65000"/>
                  </a:schemeClr>
                </a:solidFill>
                <a:effectLst/>
                <a:latin typeface="arial" panose="020B0604020202020204" pitchFamily="34" charset="0"/>
              </a:rPr>
              <a:t>© http://getdrawings.com</a:t>
            </a:r>
            <a:endParaRPr lang="de-DE" sz="1000" dirty="0">
              <a:solidFill>
                <a:schemeClr val="bg1">
                  <a:lumMod val="65000"/>
                </a:schemeClr>
              </a:solidFill>
            </a:endParaRPr>
          </a:p>
        </p:txBody>
      </p:sp>
      <p:sp>
        <p:nvSpPr>
          <p:cNvPr id="17" name="Textfeld 16">
            <a:extLst>
              <a:ext uri="{FF2B5EF4-FFF2-40B4-BE49-F238E27FC236}">
                <a16:creationId xmlns:a16="http://schemas.microsoft.com/office/drawing/2014/main" id="{4FEB4DD9-4530-4340-A844-0E41EA5105B2}"/>
              </a:ext>
            </a:extLst>
          </p:cNvPr>
          <p:cNvSpPr txBox="1"/>
          <p:nvPr/>
        </p:nvSpPr>
        <p:spPr>
          <a:xfrm>
            <a:off x="3975094" y="2162975"/>
            <a:ext cx="543739" cy="276999"/>
          </a:xfrm>
          <a:prstGeom prst="rect">
            <a:avLst/>
          </a:prstGeom>
          <a:noFill/>
        </p:spPr>
        <p:txBody>
          <a:bodyPr wrap="none" rtlCol="0">
            <a:spAutoFit/>
          </a:bodyPr>
          <a:lstStyle/>
          <a:p>
            <a:r>
              <a:rPr lang="de-DE" sz="1200" dirty="0">
                <a:latin typeface="Arial Black" panose="020B0A04020102020204" pitchFamily="34" charset="0"/>
              </a:rPr>
              <a:t>1 : 0</a:t>
            </a:r>
          </a:p>
        </p:txBody>
      </p:sp>
      <p:sp>
        <p:nvSpPr>
          <p:cNvPr id="293" name="Textfeld 292">
            <a:extLst>
              <a:ext uri="{FF2B5EF4-FFF2-40B4-BE49-F238E27FC236}">
                <a16:creationId xmlns:a16="http://schemas.microsoft.com/office/drawing/2014/main" id="{BCC34742-8E74-4948-8667-21C2D5A68A1A}"/>
              </a:ext>
            </a:extLst>
          </p:cNvPr>
          <p:cNvSpPr txBox="1"/>
          <p:nvPr/>
        </p:nvSpPr>
        <p:spPr>
          <a:xfrm>
            <a:off x="3978876" y="4307370"/>
            <a:ext cx="543739" cy="276999"/>
          </a:xfrm>
          <a:prstGeom prst="rect">
            <a:avLst/>
          </a:prstGeom>
          <a:noFill/>
        </p:spPr>
        <p:txBody>
          <a:bodyPr wrap="none" rtlCol="0">
            <a:spAutoFit/>
          </a:bodyPr>
          <a:lstStyle/>
          <a:p>
            <a:r>
              <a:rPr lang="de-DE" sz="1200" dirty="0">
                <a:latin typeface="Arial Black" panose="020B0A04020102020204" pitchFamily="34" charset="0"/>
              </a:rPr>
              <a:t>2 : 0</a:t>
            </a:r>
          </a:p>
        </p:txBody>
      </p:sp>
      <p:sp>
        <p:nvSpPr>
          <p:cNvPr id="294" name="Textfeld 293">
            <a:extLst>
              <a:ext uri="{FF2B5EF4-FFF2-40B4-BE49-F238E27FC236}">
                <a16:creationId xmlns:a16="http://schemas.microsoft.com/office/drawing/2014/main" id="{786E97AD-38AB-4131-86B9-3960B3072223}"/>
              </a:ext>
            </a:extLst>
          </p:cNvPr>
          <p:cNvSpPr txBox="1"/>
          <p:nvPr/>
        </p:nvSpPr>
        <p:spPr>
          <a:xfrm>
            <a:off x="8062295" y="4306783"/>
            <a:ext cx="543739" cy="276999"/>
          </a:xfrm>
          <a:prstGeom prst="rect">
            <a:avLst/>
          </a:prstGeom>
          <a:noFill/>
        </p:spPr>
        <p:txBody>
          <a:bodyPr wrap="none" rtlCol="0">
            <a:spAutoFit/>
          </a:bodyPr>
          <a:lstStyle/>
          <a:p>
            <a:r>
              <a:rPr lang="de-DE" sz="1200" dirty="0">
                <a:latin typeface="Arial Black" panose="020B0A04020102020204" pitchFamily="34" charset="0"/>
              </a:rPr>
              <a:t>1 : 1</a:t>
            </a:r>
          </a:p>
        </p:txBody>
      </p:sp>
      <p:sp>
        <p:nvSpPr>
          <p:cNvPr id="295" name="Textfeld 294">
            <a:extLst>
              <a:ext uri="{FF2B5EF4-FFF2-40B4-BE49-F238E27FC236}">
                <a16:creationId xmlns:a16="http://schemas.microsoft.com/office/drawing/2014/main" id="{3A931B3A-7912-4336-AB77-6F8316C95780}"/>
              </a:ext>
            </a:extLst>
          </p:cNvPr>
          <p:cNvSpPr txBox="1"/>
          <p:nvPr/>
        </p:nvSpPr>
        <p:spPr>
          <a:xfrm>
            <a:off x="3981870" y="6452174"/>
            <a:ext cx="543739" cy="276999"/>
          </a:xfrm>
          <a:prstGeom prst="rect">
            <a:avLst/>
          </a:prstGeom>
          <a:noFill/>
        </p:spPr>
        <p:txBody>
          <a:bodyPr wrap="none" rtlCol="0">
            <a:spAutoFit/>
          </a:bodyPr>
          <a:lstStyle/>
          <a:p>
            <a:r>
              <a:rPr lang="de-DE" sz="1200" dirty="0">
                <a:latin typeface="Arial Black" panose="020B0A04020102020204" pitchFamily="34" charset="0"/>
              </a:rPr>
              <a:t>2 : 1</a:t>
            </a:r>
          </a:p>
        </p:txBody>
      </p:sp>
      <p:sp>
        <p:nvSpPr>
          <p:cNvPr id="296" name="Textfeld 295">
            <a:extLst>
              <a:ext uri="{FF2B5EF4-FFF2-40B4-BE49-F238E27FC236}">
                <a16:creationId xmlns:a16="http://schemas.microsoft.com/office/drawing/2014/main" id="{332369C9-2D4D-4FFC-B67D-6ACBA0C235E9}"/>
              </a:ext>
            </a:extLst>
          </p:cNvPr>
          <p:cNvSpPr txBox="1"/>
          <p:nvPr/>
        </p:nvSpPr>
        <p:spPr>
          <a:xfrm>
            <a:off x="8065289" y="6451587"/>
            <a:ext cx="543739" cy="276999"/>
          </a:xfrm>
          <a:prstGeom prst="rect">
            <a:avLst/>
          </a:prstGeom>
          <a:noFill/>
        </p:spPr>
        <p:txBody>
          <a:bodyPr wrap="none" rtlCol="0">
            <a:spAutoFit/>
          </a:bodyPr>
          <a:lstStyle/>
          <a:p>
            <a:r>
              <a:rPr lang="de-DE" sz="1200" dirty="0">
                <a:latin typeface="Arial Black" panose="020B0A04020102020204" pitchFamily="34" charset="0"/>
              </a:rPr>
              <a:t>2 : 1</a:t>
            </a:r>
          </a:p>
        </p:txBody>
      </p:sp>
      <p:sp>
        <p:nvSpPr>
          <p:cNvPr id="297" name="Textfeld 296">
            <a:extLst>
              <a:ext uri="{FF2B5EF4-FFF2-40B4-BE49-F238E27FC236}">
                <a16:creationId xmlns:a16="http://schemas.microsoft.com/office/drawing/2014/main" id="{4F85756D-3CDE-4B8D-A248-18776E86F8F8}"/>
              </a:ext>
            </a:extLst>
          </p:cNvPr>
          <p:cNvSpPr txBox="1"/>
          <p:nvPr/>
        </p:nvSpPr>
        <p:spPr>
          <a:xfrm>
            <a:off x="3946361" y="8603931"/>
            <a:ext cx="543739" cy="276999"/>
          </a:xfrm>
          <a:prstGeom prst="rect">
            <a:avLst/>
          </a:prstGeom>
          <a:noFill/>
        </p:spPr>
        <p:txBody>
          <a:bodyPr wrap="none" rtlCol="0">
            <a:spAutoFit/>
          </a:bodyPr>
          <a:lstStyle/>
          <a:p>
            <a:r>
              <a:rPr lang="de-DE" sz="1200" dirty="0">
                <a:latin typeface="Arial Black" panose="020B0A04020102020204" pitchFamily="34" charset="0"/>
              </a:rPr>
              <a:t>2 : 2</a:t>
            </a:r>
          </a:p>
        </p:txBody>
      </p:sp>
      <p:sp>
        <p:nvSpPr>
          <p:cNvPr id="298" name="Textfeld 297">
            <a:extLst>
              <a:ext uri="{FF2B5EF4-FFF2-40B4-BE49-F238E27FC236}">
                <a16:creationId xmlns:a16="http://schemas.microsoft.com/office/drawing/2014/main" id="{36DDF034-5BA8-4E7E-BA90-B5A18E46326B}"/>
              </a:ext>
            </a:extLst>
          </p:cNvPr>
          <p:cNvSpPr txBox="1"/>
          <p:nvPr/>
        </p:nvSpPr>
        <p:spPr>
          <a:xfrm>
            <a:off x="8029780" y="8603344"/>
            <a:ext cx="543739" cy="276999"/>
          </a:xfrm>
          <a:prstGeom prst="rect">
            <a:avLst/>
          </a:prstGeom>
          <a:noFill/>
        </p:spPr>
        <p:txBody>
          <a:bodyPr wrap="none" rtlCol="0">
            <a:spAutoFit/>
          </a:bodyPr>
          <a:lstStyle/>
          <a:p>
            <a:r>
              <a:rPr lang="de-DE" sz="1200" dirty="0">
                <a:latin typeface="Arial Black" panose="020B0A04020102020204" pitchFamily="34" charset="0"/>
              </a:rPr>
              <a:t>2 : 2</a:t>
            </a:r>
          </a:p>
        </p:txBody>
      </p:sp>
      <p:sp>
        <p:nvSpPr>
          <p:cNvPr id="299" name="Textfeld 298">
            <a:extLst>
              <a:ext uri="{FF2B5EF4-FFF2-40B4-BE49-F238E27FC236}">
                <a16:creationId xmlns:a16="http://schemas.microsoft.com/office/drawing/2014/main" id="{2FA94582-4DA9-44E2-AA75-7673A10439EC}"/>
              </a:ext>
            </a:extLst>
          </p:cNvPr>
          <p:cNvSpPr txBox="1"/>
          <p:nvPr/>
        </p:nvSpPr>
        <p:spPr>
          <a:xfrm>
            <a:off x="12142194" y="6454686"/>
            <a:ext cx="543739" cy="276999"/>
          </a:xfrm>
          <a:prstGeom prst="rect">
            <a:avLst/>
          </a:prstGeom>
          <a:noFill/>
        </p:spPr>
        <p:txBody>
          <a:bodyPr wrap="none" rtlCol="0">
            <a:spAutoFit/>
          </a:bodyPr>
          <a:lstStyle/>
          <a:p>
            <a:r>
              <a:rPr lang="de-DE" sz="1200" dirty="0">
                <a:latin typeface="Arial Black" panose="020B0A04020102020204" pitchFamily="34" charset="0"/>
              </a:rPr>
              <a:t>1 : 2</a:t>
            </a:r>
          </a:p>
        </p:txBody>
      </p:sp>
      <p:sp>
        <p:nvSpPr>
          <p:cNvPr id="300" name="Textfeld 299">
            <a:extLst>
              <a:ext uri="{FF2B5EF4-FFF2-40B4-BE49-F238E27FC236}">
                <a16:creationId xmlns:a16="http://schemas.microsoft.com/office/drawing/2014/main" id="{B244E31B-C995-43D3-9347-631388422919}"/>
              </a:ext>
            </a:extLst>
          </p:cNvPr>
          <p:cNvSpPr txBox="1"/>
          <p:nvPr/>
        </p:nvSpPr>
        <p:spPr>
          <a:xfrm>
            <a:off x="12106685" y="8606443"/>
            <a:ext cx="543739" cy="276999"/>
          </a:xfrm>
          <a:prstGeom prst="rect">
            <a:avLst/>
          </a:prstGeom>
          <a:noFill/>
        </p:spPr>
        <p:txBody>
          <a:bodyPr wrap="none" rtlCol="0">
            <a:spAutoFit/>
          </a:bodyPr>
          <a:lstStyle/>
          <a:p>
            <a:r>
              <a:rPr lang="de-DE" sz="1200" dirty="0">
                <a:latin typeface="Arial Black" panose="020B0A04020102020204" pitchFamily="34" charset="0"/>
              </a:rPr>
              <a:t>2 : 2</a:t>
            </a:r>
          </a:p>
        </p:txBody>
      </p:sp>
      <p:sp>
        <p:nvSpPr>
          <p:cNvPr id="301" name="Textfeld 300">
            <a:extLst>
              <a:ext uri="{FF2B5EF4-FFF2-40B4-BE49-F238E27FC236}">
                <a16:creationId xmlns:a16="http://schemas.microsoft.com/office/drawing/2014/main" id="{FB02327F-BD5D-4EC9-B490-A075401C472C}"/>
              </a:ext>
            </a:extLst>
          </p:cNvPr>
          <p:cNvSpPr txBox="1"/>
          <p:nvPr/>
        </p:nvSpPr>
        <p:spPr>
          <a:xfrm>
            <a:off x="18703737" y="6455273"/>
            <a:ext cx="543739" cy="276999"/>
          </a:xfrm>
          <a:prstGeom prst="rect">
            <a:avLst/>
          </a:prstGeom>
          <a:noFill/>
        </p:spPr>
        <p:txBody>
          <a:bodyPr wrap="none" rtlCol="0">
            <a:spAutoFit/>
          </a:bodyPr>
          <a:lstStyle/>
          <a:p>
            <a:r>
              <a:rPr lang="de-DE" sz="1200" dirty="0">
                <a:latin typeface="Arial Black" panose="020B0A04020102020204" pitchFamily="34" charset="0"/>
              </a:rPr>
              <a:t>2 : 1</a:t>
            </a:r>
          </a:p>
        </p:txBody>
      </p:sp>
      <p:sp>
        <p:nvSpPr>
          <p:cNvPr id="302" name="Textfeld 301">
            <a:extLst>
              <a:ext uri="{FF2B5EF4-FFF2-40B4-BE49-F238E27FC236}">
                <a16:creationId xmlns:a16="http://schemas.microsoft.com/office/drawing/2014/main" id="{E3F3C177-CD30-4C63-BE55-76B85210EC01}"/>
              </a:ext>
            </a:extLst>
          </p:cNvPr>
          <p:cNvSpPr txBox="1"/>
          <p:nvPr/>
        </p:nvSpPr>
        <p:spPr>
          <a:xfrm>
            <a:off x="22787156" y="6454686"/>
            <a:ext cx="543739" cy="276999"/>
          </a:xfrm>
          <a:prstGeom prst="rect">
            <a:avLst/>
          </a:prstGeom>
          <a:noFill/>
        </p:spPr>
        <p:txBody>
          <a:bodyPr wrap="none" rtlCol="0">
            <a:spAutoFit/>
          </a:bodyPr>
          <a:lstStyle/>
          <a:p>
            <a:r>
              <a:rPr lang="de-DE" sz="1200" dirty="0">
                <a:latin typeface="Arial Black" panose="020B0A04020102020204" pitchFamily="34" charset="0"/>
              </a:rPr>
              <a:t>1 : 2</a:t>
            </a:r>
          </a:p>
        </p:txBody>
      </p:sp>
      <p:sp>
        <p:nvSpPr>
          <p:cNvPr id="303" name="Textfeld 302">
            <a:extLst>
              <a:ext uri="{FF2B5EF4-FFF2-40B4-BE49-F238E27FC236}">
                <a16:creationId xmlns:a16="http://schemas.microsoft.com/office/drawing/2014/main" id="{918740B0-74B7-44E2-BC41-9AE39140FB44}"/>
              </a:ext>
            </a:extLst>
          </p:cNvPr>
          <p:cNvSpPr txBox="1"/>
          <p:nvPr/>
        </p:nvSpPr>
        <p:spPr>
          <a:xfrm>
            <a:off x="18668228" y="8607030"/>
            <a:ext cx="543739" cy="276999"/>
          </a:xfrm>
          <a:prstGeom prst="rect">
            <a:avLst/>
          </a:prstGeom>
          <a:noFill/>
        </p:spPr>
        <p:txBody>
          <a:bodyPr wrap="none" rtlCol="0">
            <a:spAutoFit/>
          </a:bodyPr>
          <a:lstStyle/>
          <a:p>
            <a:r>
              <a:rPr lang="de-DE" sz="1200" dirty="0">
                <a:latin typeface="Arial Black" panose="020B0A04020102020204" pitchFamily="34" charset="0"/>
              </a:rPr>
              <a:t>2 : 2</a:t>
            </a:r>
          </a:p>
        </p:txBody>
      </p:sp>
      <p:sp>
        <p:nvSpPr>
          <p:cNvPr id="304" name="Textfeld 303">
            <a:extLst>
              <a:ext uri="{FF2B5EF4-FFF2-40B4-BE49-F238E27FC236}">
                <a16:creationId xmlns:a16="http://schemas.microsoft.com/office/drawing/2014/main" id="{0CF866BD-1DED-4993-ABB2-F67AD441D429}"/>
              </a:ext>
            </a:extLst>
          </p:cNvPr>
          <p:cNvSpPr txBox="1"/>
          <p:nvPr/>
        </p:nvSpPr>
        <p:spPr>
          <a:xfrm>
            <a:off x="22751647" y="8606443"/>
            <a:ext cx="543739" cy="276999"/>
          </a:xfrm>
          <a:prstGeom prst="rect">
            <a:avLst/>
          </a:prstGeom>
          <a:noFill/>
        </p:spPr>
        <p:txBody>
          <a:bodyPr wrap="none" rtlCol="0">
            <a:spAutoFit/>
          </a:bodyPr>
          <a:lstStyle/>
          <a:p>
            <a:r>
              <a:rPr lang="de-DE" sz="1200" dirty="0">
                <a:latin typeface="Arial Black" panose="020B0A04020102020204" pitchFamily="34" charset="0"/>
              </a:rPr>
              <a:t>2 : 2</a:t>
            </a:r>
          </a:p>
        </p:txBody>
      </p:sp>
      <p:sp>
        <p:nvSpPr>
          <p:cNvPr id="305" name="Textfeld 304">
            <a:extLst>
              <a:ext uri="{FF2B5EF4-FFF2-40B4-BE49-F238E27FC236}">
                <a16:creationId xmlns:a16="http://schemas.microsoft.com/office/drawing/2014/main" id="{D8D0649F-3FAB-419F-A847-06A6C224B3BA}"/>
              </a:ext>
            </a:extLst>
          </p:cNvPr>
          <p:cNvSpPr txBox="1"/>
          <p:nvPr/>
        </p:nvSpPr>
        <p:spPr>
          <a:xfrm>
            <a:off x="27083983" y="6457785"/>
            <a:ext cx="543739" cy="276999"/>
          </a:xfrm>
          <a:prstGeom prst="rect">
            <a:avLst/>
          </a:prstGeom>
          <a:noFill/>
        </p:spPr>
        <p:txBody>
          <a:bodyPr wrap="none" rtlCol="0">
            <a:spAutoFit/>
          </a:bodyPr>
          <a:lstStyle/>
          <a:p>
            <a:r>
              <a:rPr lang="de-DE" sz="1200" dirty="0">
                <a:latin typeface="Arial Black" panose="020B0A04020102020204" pitchFamily="34" charset="0"/>
              </a:rPr>
              <a:t>1 : 2</a:t>
            </a:r>
          </a:p>
        </p:txBody>
      </p:sp>
      <p:sp>
        <p:nvSpPr>
          <p:cNvPr id="306" name="Textfeld 305">
            <a:extLst>
              <a:ext uri="{FF2B5EF4-FFF2-40B4-BE49-F238E27FC236}">
                <a16:creationId xmlns:a16="http://schemas.microsoft.com/office/drawing/2014/main" id="{852B0830-BD0B-4641-91CE-CAEAD1A1074E}"/>
              </a:ext>
            </a:extLst>
          </p:cNvPr>
          <p:cNvSpPr txBox="1"/>
          <p:nvPr/>
        </p:nvSpPr>
        <p:spPr>
          <a:xfrm>
            <a:off x="27048474" y="8609542"/>
            <a:ext cx="543739" cy="276999"/>
          </a:xfrm>
          <a:prstGeom prst="rect">
            <a:avLst/>
          </a:prstGeom>
          <a:noFill/>
        </p:spPr>
        <p:txBody>
          <a:bodyPr wrap="none" rtlCol="0">
            <a:spAutoFit/>
          </a:bodyPr>
          <a:lstStyle/>
          <a:p>
            <a:r>
              <a:rPr lang="de-DE" sz="1200" dirty="0">
                <a:latin typeface="Arial Black" panose="020B0A04020102020204" pitchFamily="34" charset="0"/>
              </a:rPr>
              <a:t>2 : 2</a:t>
            </a:r>
          </a:p>
        </p:txBody>
      </p:sp>
      <p:sp>
        <p:nvSpPr>
          <p:cNvPr id="307" name="Textfeld 306">
            <a:extLst>
              <a:ext uri="{FF2B5EF4-FFF2-40B4-BE49-F238E27FC236}">
                <a16:creationId xmlns:a16="http://schemas.microsoft.com/office/drawing/2014/main" id="{E71C96B4-48B9-40EB-9E8B-19354B66B52C}"/>
              </a:ext>
            </a:extLst>
          </p:cNvPr>
          <p:cNvSpPr txBox="1"/>
          <p:nvPr/>
        </p:nvSpPr>
        <p:spPr>
          <a:xfrm>
            <a:off x="22807757" y="4303425"/>
            <a:ext cx="543739" cy="276999"/>
          </a:xfrm>
          <a:prstGeom prst="rect">
            <a:avLst/>
          </a:prstGeom>
          <a:noFill/>
        </p:spPr>
        <p:txBody>
          <a:bodyPr wrap="none" rtlCol="0">
            <a:spAutoFit/>
          </a:bodyPr>
          <a:lstStyle/>
          <a:p>
            <a:r>
              <a:rPr lang="de-DE" sz="1200" dirty="0">
                <a:latin typeface="Arial Black" panose="020B0A04020102020204" pitchFamily="34" charset="0"/>
              </a:rPr>
              <a:t>1 : 1</a:t>
            </a:r>
          </a:p>
        </p:txBody>
      </p:sp>
      <p:sp>
        <p:nvSpPr>
          <p:cNvPr id="308" name="Textfeld 307">
            <a:extLst>
              <a:ext uri="{FF2B5EF4-FFF2-40B4-BE49-F238E27FC236}">
                <a16:creationId xmlns:a16="http://schemas.microsoft.com/office/drawing/2014/main" id="{20A95AEC-1CAF-4AE8-968F-9A854AC9C1C4}"/>
              </a:ext>
            </a:extLst>
          </p:cNvPr>
          <p:cNvSpPr txBox="1"/>
          <p:nvPr/>
        </p:nvSpPr>
        <p:spPr>
          <a:xfrm>
            <a:off x="27104584" y="4306524"/>
            <a:ext cx="543739" cy="276999"/>
          </a:xfrm>
          <a:prstGeom prst="rect">
            <a:avLst/>
          </a:prstGeom>
          <a:noFill/>
        </p:spPr>
        <p:txBody>
          <a:bodyPr wrap="none" rtlCol="0">
            <a:spAutoFit/>
          </a:bodyPr>
          <a:lstStyle/>
          <a:p>
            <a:r>
              <a:rPr lang="de-DE" sz="1200" dirty="0">
                <a:latin typeface="Arial Black" panose="020B0A04020102020204" pitchFamily="34" charset="0"/>
              </a:rPr>
              <a:t>0 : 2</a:t>
            </a:r>
          </a:p>
        </p:txBody>
      </p:sp>
      <p:sp>
        <p:nvSpPr>
          <p:cNvPr id="311" name="Textfeld 310">
            <a:extLst>
              <a:ext uri="{FF2B5EF4-FFF2-40B4-BE49-F238E27FC236}">
                <a16:creationId xmlns:a16="http://schemas.microsoft.com/office/drawing/2014/main" id="{42844662-7966-4ACA-9B68-80B344E398CB}"/>
              </a:ext>
            </a:extLst>
          </p:cNvPr>
          <p:cNvSpPr txBox="1"/>
          <p:nvPr/>
        </p:nvSpPr>
        <p:spPr>
          <a:xfrm>
            <a:off x="27104584" y="2142271"/>
            <a:ext cx="543739" cy="276999"/>
          </a:xfrm>
          <a:prstGeom prst="rect">
            <a:avLst/>
          </a:prstGeom>
          <a:noFill/>
        </p:spPr>
        <p:txBody>
          <a:bodyPr wrap="none" rtlCol="0">
            <a:spAutoFit/>
          </a:bodyPr>
          <a:lstStyle/>
          <a:p>
            <a:r>
              <a:rPr lang="de-DE" sz="1200" dirty="0">
                <a:latin typeface="Arial Black" panose="020B0A04020102020204" pitchFamily="34" charset="0"/>
              </a:rPr>
              <a:t>0 : 1</a:t>
            </a:r>
          </a:p>
        </p:txBody>
      </p:sp>
      <p:sp>
        <p:nvSpPr>
          <p:cNvPr id="309" name="Rechteck 308">
            <a:extLst>
              <a:ext uri="{FF2B5EF4-FFF2-40B4-BE49-F238E27FC236}">
                <a16:creationId xmlns:a16="http://schemas.microsoft.com/office/drawing/2014/main" id="{21109A65-5298-41FB-A32F-CAE4061DCDD1}"/>
              </a:ext>
            </a:extLst>
          </p:cNvPr>
          <p:cNvSpPr/>
          <p:nvPr/>
        </p:nvSpPr>
        <p:spPr>
          <a:xfrm>
            <a:off x="19468248" y="590307"/>
            <a:ext cx="2386709"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1000" dirty="0">
                <a:solidFill>
                  <a:schemeClr val="tx1"/>
                </a:solidFill>
              </a:rPr>
              <a:t>ROT: MWO Team 1 (Angreifer)</a:t>
            </a:r>
          </a:p>
        </p:txBody>
      </p:sp>
      <p:sp>
        <p:nvSpPr>
          <p:cNvPr id="310" name="Rechteck 309">
            <a:extLst>
              <a:ext uri="{FF2B5EF4-FFF2-40B4-BE49-F238E27FC236}">
                <a16:creationId xmlns:a16="http://schemas.microsoft.com/office/drawing/2014/main" id="{CBDBD11C-16B0-485B-93C5-A8FFD077F136}"/>
              </a:ext>
            </a:extLst>
          </p:cNvPr>
          <p:cNvSpPr/>
          <p:nvPr/>
        </p:nvSpPr>
        <p:spPr>
          <a:xfrm>
            <a:off x="19468249" y="966628"/>
            <a:ext cx="238671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1000" dirty="0">
                <a:solidFill>
                  <a:schemeClr val="tx1"/>
                </a:solidFill>
              </a:rPr>
              <a:t>BLAU: MWO Team 2 (Verteidiger)</a:t>
            </a:r>
          </a:p>
        </p:txBody>
      </p:sp>
    </p:spTree>
    <p:extLst>
      <p:ext uri="{BB962C8B-B14F-4D97-AF65-F5344CB8AC3E}">
        <p14:creationId xmlns:p14="http://schemas.microsoft.com/office/powerpoint/2010/main" val="4255075811"/>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1081</Words>
  <Application>Microsoft Office PowerPoint</Application>
  <PresentationFormat>Benutzerdefiniert</PresentationFormat>
  <Paragraphs>137</Paragraphs>
  <Slides>1</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1</vt:i4>
      </vt:variant>
    </vt:vector>
  </HeadingPairs>
  <TitlesOfParts>
    <vt:vector size="8" baseType="lpstr">
      <vt:lpstr>Arial</vt:lpstr>
      <vt:lpstr>Arial</vt:lpstr>
      <vt:lpstr>Arial Black</vt:lpstr>
      <vt:lpstr>Calibri</vt:lpstr>
      <vt:lpstr>Calibri Light</vt:lpstr>
      <vt:lpstr>Helvetica</vt:lpstr>
      <vt:lpstr>Office</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Christian Bartel</dc:creator>
  <cp:lastModifiedBy>Christian Bartel</cp:lastModifiedBy>
  <cp:revision>90</cp:revision>
  <dcterms:created xsi:type="dcterms:W3CDTF">2021-01-19T11:52:08Z</dcterms:created>
  <dcterms:modified xsi:type="dcterms:W3CDTF">2021-04-09T11:44:43Z</dcterms:modified>
</cp:coreProperties>
</file>

<file path=docProps/thumbnail.jpeg>
</file>